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diagrams/drawing7.xml" ContentType="application/vnd.ms-office.drawingml.diagramDrawing+xml"/>
  <Override PartName="/ppt/diagrams/quickStyle8.xml" ContentType="application/vnd.openxmlformats-officedocument.drawingml.diagramStyle+xml"/>
  <Override PartName="/ppt/diagrams/quickStyle9.xml" ContentType="application/vnd.openxmlformats-officedocument.drawingml.diagramStyl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0"/>
  </p:notesMasterIdLst>
  <p:handoutMasterIdLst>
    <p:handoutMasterId r:id="rId11"/>
  </p:handoutMasterIdLst>
  <p:sldIdLst>
    <p:sldId id="305" r:id="rId2"/>
    <p:sldId id="338" r:id="rId3"/>
    <p:sldId id="339" r:id="rId4"/>
    <p:sldId id="330" r:id="rId5"/>
    <p:sldId id="340" r:id="rId6"/>
    <p:sldId id="359" r:id="rId7"/>
    <p:sldId id="341" r:id="rId8"/>
    <p:sldId id="333" r:id="rId9"/>
  </p:sldIdLst>
  <p:sldSz cx="9144000" cy="6858000" type="screen4x3"/>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8A945"/>
    <a:srgbClr val="F3E30D"/>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57" autoAdjust="0"/>
    <p:restoredTop sz="94660"/>
  </p:normalViewPr>
  <p:slideViewPr>
    <p:cSldViewPr>
      <p:cViewPr>
        <p:scale>
          <a:sx n="100" d="100"/>
          <a:sy n="100" d="100"/>
        </p:scale>
        <p:origin x="-504" y="-204"/>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2328" y="-120"/>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FB9F69-2EAF-4FCD-A9FF-4840658EF3A3}" type="doc">
      <dgm:prSet loTypeId="urn:microsoft.com/office/officeart/2005/8/layout/hList2" loCatId="list" qsTypeId="urn:microsoft.com/office/officeart/2005/8/quickstyle/simple1" qsCatId="simple" csTypeId="urn:microsoft.com/office/officeart/2005/8/colors/accent1_2" csCatId="accent1" phldr="1"/>
      <dgm:spPr/>
      <dgm:t>
        <a:bodyPr/>
        <a:lstStyle/>
        <a:p>
          <a:endParaRPr lang="es-ES"/>
        </a:p>
      </dgm:t>
    </dgm:pt>
    <dgm:pt modelId="{81C14782-9709-4A9A-92B1-C314E86901C7}">
      <dgm:prSet phldrT="[Texto]" custT="1"/>
      <dgm:spPr>
        <a:solidFill>
          <a:srgbClr val="88A945"/>
        </a:solidFill>
      </dgm:spPr>
      <dgm:t>
        <a:bodyPr anchor="ctr"/>
        <a:lstStyle/>
        <a:p>
          <a:r>
            <a:rPr lang="es-ES" sz="1000" b="1" baseline="0" dirty="0" smtClean="0">
              <a:solidFill>
                <a:schemeClr val="bg1"/>
              </a:solidFill>
              <a:latin typeface="Century Gothic" pitchFamily="34" charset="0"/>
            </a:rPr>
            <a:t>www.3ymas.com</a:t>
          </a:r>
          <a:endParaRPr lang="es-ES" sz="1000" b="1" baseline="0" dirty="0">
            <a:solidFill>
              <a:schemeClr val="bg1"/>
            </a:solidFill>
            <a:latin typeface="Century Gothic" pitchFamily="34" charset="0"/>
          </a:endParaRPr>
        </a:p>
      </dgm:t>
    </dgm:pt>
    <dgm:pt modelId="{ABBFEF79-D43A-4BF1-A812-93F656DEF6A4}" type="parTrans" cxnId="{2F295036-B2F2-42F0-A4DD-3DD84CEB102D}">
      <dgm:prSet/>
      <dgm:spPr/>
      <dgm:t>
        <a:bodyPr/>
        <a:lstStyle/>
        <a:p>
          <a:endParaRPr lang="es-ES" sz="1000"/>
        </a:p>
      </dgm:t>
    </dgm:pt>
    <dgm:pt modelId="{84285B5C-F6FA-49AC-BC2E-4EB4637027C2}" type="sibTrans" cxnId="{2F295036-B2F2-42F0-A4DD-3DD84CEB102D}">
      <dgm:prSet/>
      <dgm:spPr/>
      <dgm:t>
        <a:bodyPr/>
        <a:lstStyle/>
        <a:p>
          <a:endParaRPr lang="es-ES" sz="1000"/>
        </a:p>
      </dgm:t>
    </dgm:pt>
    <dgm:pt modelId="{65A35C26-D169-45B7-8DAB-D890150CA3E0}">
      <dgm:prSet phldrT="[Texto]" custT="1"/>
      <dgm:spPr>
        <a:solidFill>
          <a:schemeClr val="bg1"/>
        </a:solidFill>
        <a:ln>
          <a:solidFill>
            <a:srgbClr val="88A945"/>
          </a:solidFill>
        </a:ln>
      </dgm:spPr>
      <dgm:t>
        <a:bodyPr/>
        <a:lstStyle/>
        <a:p>
          <a:pPr algn="just">
            <a:lnSpc>
              <a:spcPct val="150000"/>
            </a:lnSpc>
          </a:pPr>
          <a:r>
            <a:rPr lang="es-ES" sz="1100" b="1" i="1" dirty="0" smtClean="0">
              <a:solidFill>
                <a:schemeClr val="tx1"/>
              </a:solidFill>
              <a:latin typeface="Century Gothic" pitchFamily="34" charset="0"/>
              <a:ea typeface="Verdana" pitchFamily="34" charset="0"/>
              <a:cs typeface="Verdana" pitchFamily="34" charset="0"/>
            </a:rPr>
            <a:t>Familias Numerosas de Aragón 3ymás </a:t>
          </a:r>
          <a:r>
            <a:rPr lang="es-ES" sz="1100" i="0" dirty="0" smtClean="0">
              <a:solidFill>
                <a:schemeClr val="tx1"/>
              </a:solidFill>
              <a:latin typeface="Century Gothic" pitchFamily="34" charset="0"/>
              <a:ea typeface="Verdana" pitchFamily="34" charset="0"/>
              <a:cs typeface="Verdana" pitchFamily="34" charset="0"/>
            </a:rPr>
            <a:t>presenta desde hace más de 15 años a los poderes públicos y a los medios de comunicación social las reivindicaciones de las familias numerosas de Aragón que por justicia le corresponden. Cuenta en la actualidad con 8.540 asociados en Aragón. Declarada de Utilidad Pública, ha prestado servicios en 2014 a 1.352 unidades familiares asociadas y a 473 unidades familiares no asociadas.</a:t>
          </a:r>
          <a:endParaRPr lang="es-ES" sz="1100" i="1" dirty="0">
            <a:solidFill>
              <a:schemeClr val="tx1"/>
            </a:solidFill>
            <a:latin typeface="Century Gothic" pitchFamily="34" charset="0"/>
            <a:ea typeface="Verdana" pitchFamily="34" charset="0"/>
            <a:cs typeface="Verdana" pitchFamily="34" charset="0"/>
          </a:endParaRPr>
        </a:p>
      </dgm:t>
    </dgm:pt>
    <dgm:pt modelId="{A4EB946B-CCC7-475A-8240-8A2D3195DFE4}" type="parTrans" cxnId="{7B800C85-08D6-42B0-9E0F-BFC2F3B86293}">
      <dgm:prSet/>
      <dgm:spPr/>
      <dgm:t>
        <a:bodyPr/>
        <a:lstStyle/>
        <a:p>
          <a:endParaRPr lang="es-ES" sz="1000"/>
        </a:p>
      </dgm:t>
    </dgm:pt>
    <dgm:pt modelId="{74C4D060-850F-42CC-80A7-4EF65B945CF6}" type="sibTrans" cxnId="{7B800C85-08D6-42B0-9E0F-BFC2F3B86293}">
      <dgm:prSet/>
      <dgm:spPr/>
      <dgm:t>
        <a:bodyPr/>
        <a:lstStyle/>
        <a:p>
          <a:endParaRPr lang="es-ES" sz="1000"/>
        </a:p>
      </dgm:t>
    </dgm:pt>
    <dgm:pt modelId="{04416CB8-F975-4143-8E44-00029E48464D}" type="pres">
      <dgm:prSet presAssocID="{21FB9F69-2EAF-4FCD-A9FF-4840658EF3A3}" presName="linearFlow" presStyleCnt="0">
        <dgm:presLayoutVars>
          <dgm:dir/>
          <dgm:animLvl val="lvl"/>
          <dgm:resizeHandles/>
        </dgm:presLayoutVars>
      </dgm:prSet>
      <dgm:spPr/>
      <dgm:t>
        <a:bodyPr/>
        <a:lstStyle/>
        <a:p>
          <a:endParaRPr lang="es-ES"/>
        </a:p>
      </dgm:t>
    </dgm:pt>
    <dgm:pt modelId="{C4755849-63CA-41DE-8D4A-0FB0B3CD7160}" type="pres">
      <dgm:prSet presAssocID="{81C14782-9709-4A9A-92B1-C314E86901C7}" presName="compositeNode" presStyleCnt="0">
        <dgm:presLayoutVars>
          <dgm:bulletEnabled val="1"/>
        </dgm:presLayoutVars>
      </dgm:prSet>
      <dgm:spPr/>
    </dgm:pt>
    <dgm:pt modelId="{7E721796-C668-4FF1-BC46-0C7D7650C734}" type="pres">
      <dgm:prSet presAssocID="{81C14782-9709-4A9A-92B1-C314E86901C7}" presName="image" presStyleLbl="fgImgPlace1" presStyleIdx="0" presStyleCnt="1" custScaleX="43652" custScaleY="67334" custLinFactX="-53310" custLinFactNeighborX="-100000" custLinFactNeighborY="-26957"/>
      <dgm:spPr>
        <a:blipFill rotWithShape="0">
          <a:blip xmlns:r="http://schemas.openxmlformats.org/officeDocument/2006/relationships" r:embed="rId1"/>
          <a:stretch>
            <a:fillRect/>
          </a:stretch>
        </a:blipFill>
      </dgm:spPr>
    </dgm:pt>
    <dgm:pt modelId="{A983C8A1-B4B5-49AB-9FCD-6B78171346FA}" type="pres">
      <dgm:prSet presAssocID="{81C14782-9709-4A9A-92B1-C314E86901C7}" presName="childNode" presStyleLbl="node1" presStyleIdx="0" presStyleCnt="1" custScaleX="150068" custScaleY="128205">
        <dgm:presLayoutVars>
          <dgm:bulletEnabled val="1"/>
        </dgm:presLayoutVars>
      </dgm:prSet>
      <dgm:spPr/>
      <dgm:t>
        <a:bodyPr/>
        <a:lstStyle/>
        <a:p>
          <a:endParaRPr lang="es-ES"/>
        </a:p>
      </dgm:t>
    </dgm:pt>
    <dgm:pt modelId="{EB818A78-7B04-428A-9DD3-B8486D1029EE}" type="pres">
      <dgm:prSet presAssocID="{81C14782-9709-4A9A-92B1-C314E86901C7}" presName="parentNode" presStyleLbl="revTx" presStyleIdx="0" presStyleCnt="1">
        <dgm:presLayoutVars>
          <dgm:chMax val="0"/>
          <dgm:bulletEnabled val="1"/>
        </dgm:presLayoutVars>
      </dgm:prSet>
      <dgm:spPr/>
      <dgm:t>
        <a:bodyPr/>
        <a:lstStyle/>
        <a:p>
          <a:endParaRPr lang="es-ES"/>
        </a:p>
      </dgm:t>
    </dgm:pt>
  </dgm:ptLst>
  <dgm:cxnLst>
    <dgm:cxn modelId="{7B800C85-08D6-42B0-9E0F-BFC2F3B86293}" srcId="{81C14782-9709-4A9A-92B1-C314E86901C7}" destId="{65A35C26-D169-45B7-8DAB-D890150CA3E0}" srcOrd="0" destOrd="0" parTransId="{A4EB946B-CCC7-475A-8240-8A2D3195DFE4}" sibTransId="{74C4D060-850F-42CC-80A7-4EF65B945CF6}"/>
    <dgm:cxn modelId="{C4A8108C-F1F6-4EE6-9B37-9AEF83295C61}" type="presOf" srcId="{65A35C26-D169-45B7-8DAB-D890150CA3E0}" destId="{A983C8A1-B4B5-49AB-9FCD-6B78171346FA}" srcOrd="0" destOrd="0" presId="urn:microsoft.com/office/officeart/2005/8/layout/hList2"/>
    <dgm:cxn modelId="{2F295036-B2F2-42F0-A4DD-3DD84CEB102D}" srcId="{21FB9F69-2EAF-4FCD-A9FF-4840658EF3A3}" destId="{81C14782-9709-4A9A-92B1-C314E86901C7}" srcOrd="0" destOrd="0" parTransId="{ABBFEF79-D43A-4BF1-A812-93F656DEF6A4}" sibTransId="{84285B5C-F6FA-49AC-BC2E-4EB4637027C2}"/>
    <dgm:cxn modelId="{7EAC06DB-9E20-4FED-BBFC-012756C58494}" type="presOf" srcId="{21FB9F69-2EAF-4FCD-A9FF-4840658EF3A3}" destId="{04416CB8-F975-4143-8E44-00029E48464D}" srcOrd="0" destOrd="0" presId="urn:microsoft.com/office/officeart/2005/8/layout/hList2"/>
    <dgm:cxn modelId="{F5A87879-1EA6-44D9-B3AA-C30F162BC466}" type="presOf" srcId="{81C14782-9709-4A9A-92B1-C314E86901C7}" destId="{EB818A78-7B04-428A-9DD3-B8486D1029EE}" srcOrd="0" destOrd="0" presId="urn:microsoft.com/office/officeart/2005/8/layout/hList2"/>
    <dgm:cxn modelId="{EEC871E0-334F-46F6-A5AF-6B7C83039421}" type="presParOf" srcId="{04416CB8-F975-4143-8E44-00029E48464D}" destId="{C4755849-63CA-41DE-8D4A-0FB0B3CD7160}" srcOrd="0" destOrd="0" presId="urn:microsoft.com/office/officeart/2005/8/layout/hList2"/>
    <dgm:cxn modelId="{ADEF6917-27DE-4D29-A2BF-A5F5B5CE6190}" type="presParOf" srcId="{C4755849-63CA-41DE-8D4A-0FB0B3CD7160}" destId="{7E721796-C668-4FF1-BC46-0C7D7650C734}" srcOrd="0" destOrd="0" presId="urn:microsoft.com/office/officeart/2005/8/layout/hList2"/>
    <dgm:cxn modelId="{D6291054-0158-4795-A5A6-3B6581F30ED7}" type="presParOf" srcId="{C4755849-63CA-41DE-8D4A-0FB0B3CD7160}" destId="{A983C8A1-B4B5-49AB-9FCD-6B78171346FA}" srcOrd="1" destOrd="0" presId="urn:microsoft.com/office/officeart/2005/8/layout/hList2"/>
    <dgm:cxn modelId="{9C639671-3282-4CEC-99C3-187F1879B59F}" type="presParOf" srcId="{C4755849-63CA-41DE-8D4A-0FB0B3CD7160}" destId="{EB818A78-7B04-428A-9DD3-B8486D1029EE}" srcOrd="2" destOrd="0" presId="urn:microsoft.com/office/officeart/2005/8/layout/h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309DDA-53D7-47DD-AB4E-9C1ED98D32FE}"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s-ES"/>
        </a:p>
      </dgm:t>
    </dgm:pt>
    <dgm:pt modelId="{4D059C33-F290-4A2E-A1A2-0011002D58DA}">
      <dgm:prSet phldrT="[Texto]" custT="1"/>
      <dgm:spPr>
        <a:solidFill>
          <a:schemeClr val="bg1">
            <a:lumMod val="85000"/>
          </a:schemeClr>
        </a:solidFill>
      </dgm:spPr>
      <dgm:t>
        <a:bodyPr/>
        <a:lstStyle/>
        <a:p>
          <a:r>
            <a:rPr lang="es-ES" sz="1100" b="1" dirty="0" smtClean="0">
              <a:latin typeface="Century Gothic" pitchFamily="34" charset="0"/>
              <a:ea typeface="Verdana" pitchFamily="34" charset="0"/>
              <a:cs typeface="Verdana" pitchFamily="34" charset="0"/>
            </a:rPr>
            <a:t>Referente social</a:t>
          </a:r>
          <a:endParaRPr lang="es-ES" sz="1100" b="1" dirty="0">
            <a:latin typeface="Century Gothic" pitchFamily="34" charset="0"/>
            <a:ea typeface="Verdana" pitchFamily="34" charset="0"/>
            <a:cs typeface="Verdana" pitchFamily="34" charset="0"/>
          </a:endParaRPr>
        </a:p>
      </dgm:t>
    </dgm:pt>
    <dgm:pt modelId="{C9E51E3B-1E99-461F-BA3E-1106FE5D29F9}" type="parTrans" cxnId="{5AA9A603-6DF6-431D-B572-6CEEA4424985}">
      <dgm:prSet/>
      <dgm:spPr/>
      <dgm:t>
        <a:bodyPr/>
        <a:lstStyle/>
        <a:p>
          <a:endParaRPr lang="es-ES"/>
        </a:p>
      </dgm:t>
    </dgm:pt>
    <dgm:pt modelId="{CF3B5269-A3C8-4FB0-91AD-E5AA5C367DEA}" type="sibTrans" cxnId="{5AA9A603-6DF6-431D-B572-6CEEA4424985}">
      <dgm:prSet/>
      <dgm:spPr/>
      <dgm:t>
        <a:bodyPr/>
        <a:lstStyle/>
        <a:p>
          <a:endParaRPr lang="es-ES"/>
        </a:p>
      </dgm:t>
    </dgm:pt>
    <dgm:pt modelId="{C79BC5B0-4D5A-4E81-9E5C-92FD5F6197EC}">
      <dgm:prSet phldrT="[Texto]" custT="1"/>
      <dgm:spPr>
        <a:solidFill>
          <a:schemeClr val="bg1">
            <a:lumMod val="95000"/>
          </a:schemeClr>
        </a:solidFill>
        <a:ln>
          <a:solidFill>
            <a:schemeClr val="bg1"/>
          </a:solidFill>
        </a:ln>
      </dgm:spPr>
      <dgm:t>
        <a:bodyPr/>
        <a:lstStyle/>
        <a:p>
          <a:pPr algn="ctr"/>
          <a:r>
            <a:rPr lang="es-ES" sz="900" dirty="0" smtClean="0">
              <a:solidFill>
                <a:schemeClr val="tx1"/>
              </a:solidFill>
              <a:latin typeface="Century Gothic" pitchFamily="34" charset="0"/>
              <a:ea typeface="Verdana" pitchFamily="34" charset="0"/>
              <a:cs typeface="Verdana" pitchFamily="34" charset="0"/>
            </a:rPr>
            <a:t>Es un referente social de la problemática de la Familia Numerosa en Aragón.</a:t>
          </a:r>
          <a:endParaRPr lang="es-ES" sz="900" dirty="0">
            <a:solidFill>
              <a:schemeClr val="tx1"/>
            </a:solidFill>
            <a:latin typeface="Century Gothic" pitchFamily="34" charset="0"/>
            <a:ea typeface="Verdana" pitchFamily="34" charset="0"/>
            <a:cs typeface="Verdana" pitchFamily="34" charset="0"/>
          </a:endParaRPr>
        </a:p>
      </dgm:t>
    </dgm:pt>
    <dgm:pt modelId="{A83522C7-BB90-46A4-8CD8-755E422C0907}" type="parTrans" cxnId="{74350613-7498-477B-8C5E-C68890BF5A8B}">
      <dgm:prSet/>
      <dgm:spPr/>
      <dgm:t>
        <a:bodyPr/>
        <a:lstStyle/>
        <a:p>
          <a:endParaRPr lang="es-ES"/>
        </a:p>
      </dgm:t>
    </dgm:pt>
    <dgm:pt modelId="{60DC8795-C7E6-4A26-BB31-CAAEF3622E47}" type="sibTrans" cxnId="{74350613-7498-477B-8C5E-C68890BF5A8B}">
      <dgm:prSet/>
      <dgm:spPr/>
      <dgm:t>
        <a:bodyPr/>
        <a:lstStyle/>
        <a:p>
          <a:endParaRPr lang="es-ES"/>
        </a:p>
      </dgm:t>
    </dgm:pt>
    <dgm:pt modelId="{6D02B887-F243-49CC-B13F-BA015E27A006}">
      <dgm:prSet phldrT="[Texto]" custT="1"/>
      <dgm:spPr>
        <a:solidFill>
          <a:schemeClr val="bg1">
            <a:lumMod val="85000"/>
          </a:schemeClr>
        </a:solidFill>
      </dgm:spPr>
      <dgm:t>
        <a:bodyPr/>
        <a:lstStyle/>
        <a:p>
          <a:r>
            <a:rPr lang="es-ES" sz="1100" b="1" dirty="0" smtClean="0">
              <a:latin typeface="Century Gothic" pitchFamily="34" charset="0"/>
              <a:ea typeface="Verdana" pitchFamily="34" charset="0"/>
              <a:cs typeface="Verdana" pitchFamily="34" charset="0"/>
            </a:rPr>
            <a:t>Iniciativas</a:t>
          </a:r>
          <a:endParaRPr lang="es-ES" sz="1100" b="1" dirty="0">
            <a:latin typeface="Century Gothic" pitchFamily="34" charset="0"/>
            <a:ea typeface="Verdana" pitchFamily="34" charset="0"/>
            <a:cs typeface="Verdana" pitchFamily="34" charset="0"/>
          </a:endParaRPr>
        </a:p>
      </dgm:t>
    </dgm:pt>
    <dgm:pt modelId="{89937A69-610B-4A2D-91BA-F9E5E9B16945}" type="parTrans" cxnId="{AB759184-2F94-45C2-A8A0-5EFB7DE733A0}">
      <dgm:prSet/>
      <dgm:spPr/>
      <dgm:t>
        <a:bodyPr/>
        <a:lstStyle/>
        <a:p>
          <a:endParaRPr lang="es-ES"/>
        </a:p>
      </dgm:t>
    </dgm:pt>
    <dgm:pt modelId="{9742EE8C-1055-4FE8-B728-1690B8DBCA2D}" type="sibTrans" cxnId="{AB759184-2F94-45C2-A8A0-5EFB7DE733A0}">
      <dgm:prSet/>
      <dgm:spPr/>
      <dgm:t>
        <a:bodyPr/>
        <a:lstStyle/>
        <a:p>
          <a:endParaRPr lang="es-ES"/>
        </a:p>
      </dgm:t>
    </dgm:pt>
    <dgm:pt modelId="{E936E5A0-BBFD-4CC5-9247-23512E5957A2}">
      <dgm:prSet phldrT="[Texto]" custT="1"/>
      <dgm:spPr>
        <a:solidFill>
          <a:schemeClr val="bg1">
            <a:lumMod val="95000"/>
          </a:schemeClr>
        </a:solidFill>
        <a:ln>
          <a:solidFill>
            <a:schemeClr val="bg1"/>
          </a:solidFill>
        </a:ln>
      </dgm:spPr>
      <dgm:t>
        <a:bodyPr/>
        <a:lstStyle/>
        <a:p>
          <a:r>
            <a:rPr lang="es-ES" sz="900" dirty="0" smtClean="0">
              <a:solidFill>
                <a:schemeClr val="tx1"/>
              </a:solidFill>
              <a:latin typeface="Century Gothic" pitchFamily="34" charset="0"/>
              <a:ea typeface="Verdana" pitchFamily="34" charset="0"/>
              <a:cs typeface="Verdana" pitchFamily="34" charset="0"/>
            </a:rPr>
            <a:t>Acerca las iniciativas públicas y privadas a las particularidades de sus familias.</a:t>
          </a:r>
          <a:endParaRPr lang="es-ES" sz="900" dirty="0">
            <a:solidFill>
              <a:schemeClr val="tx1"/>
            </a:solidFill>
            <a:latin typeface="Century Gothic" pitchFamily="34" charset="0"/>
            <a:ea typeface="Verdana" pitchFamily="34" charset="0"/>
            <a:cs typeface="Verdana" pitchFamily="34" charset="0"/>
          </a:endParaRPr>
        </a:p>
      </dgm:t>
    </dgm:pt>
    <dgm:pt modelId="{810A3A07-3736-4188-A331-B4AB2BB466A7}" type="parTrans" cxnId="{FEE4F31C-377D-40F8-B953-CAA92E45F46E}">
      <dgm:prSet/>
      <dgm:spPr/>
      <dgm:t>
        <a:bodyPr/>
        <a:lstStyle/>
        <a:p>
          <a:endParaRPr lang="es-ES"/>
        </a:p>
      </dgm:t>
    </dgm:pt>
    <dgm:pt modelId="{39F3BC0C-6616-4A04-87E1-3267799AF3CB}" type="sibTrans" cxnId="{FEE4F31C-377D-40F8-B953-CAA92E45F46E}">
      <dgm:prSet/>
      <dgm:spPr/>
      <dgm:t>
        <a:bodyPr/>
        <a:lstStyle/>
        <a:p>
          <a:endParaRPr lang="es-ES"/>
        </a:p>
      </dgm:t>
    </dgm:pt>
    <dgm:pt modelId="{011A8112-44FB-401E-963E-30ED269BD743}">
      <dgm:prSet phldrT="[Texto]" custT="1"/>
      <dgm:spPr>
        <a:solidFill>
          <a:schemeClr val="bg1">
            <a:lumMod val="85000"/>
          </a:schemeClr>
        </a:solidFill>
      </dgm:spPr>
      <dgm:t>
        <a:bodyPr/>
        <a:lstStyle/>
        <a:p>
          <a:r>
            <a:rPr lang="es-ES" sz="1100" b="1" dirty="0" smtClean="0">
              <a:latin typeface="Century Gothic" pitchFamily="34" charset="0"/>
              <a:ea typeface="Verdana" pitchFamily="34" charset="0"/>
              <a:cs typeface="Verdana" pitchFamily="34" charset="0"/>
            </a:rPr>
            <a:t>Defensa</a:t>
          </a:r>
          <a:endParaRPr lang="es-ES" sz="1100" b="1" dirty="0">
            <a:latin typeface="Century Gothic" pitchFamily="34" charset="0"/>
            <a:ea typeface="Verdana" pitchFamily="34" charset="0"/>
            <a:cs typeface="Verdana" pitchFamily="34" charset="0"/>
          </a:endParaRPr>
        </a:p>
      </dgm:t>
    </dgm:pt>
    <dgm:pt modelId="{EE01C26D-F9B4-427A-8146-6684E8548756}" type="parTrans" cxnId="{DA0FC2F0-0330-46F7-BFD9-6876E95DE84D}">
      <dgm:prSet/>
      <dgm:spPr/>
      <dgm:t>
        <a:bodyPr/>
        <a:lstStyle/>
        <a:p>
          <a:endParaRPr lang="es-ES"/>
        </a:p>
      </dgm:t>
    </dgm:pt>
    <dgm:pt modelId="{BD6664BB-AE1A-42C2-837B-0B83DF628F3B}" type="sibTrans" cxnId="{DA0FC2F0-0330-46F7-BFD9-6876E95DE84D}">
      <dgm:prSet/>
      <dgm:spPr/>
      <dgm:t>
        <a:bodyPr/>
        <a:lstStyle/>
        <a:p>
          <a:endParaRPr lang="es-ES"/>
        </a:p>
      </dgm:t>
    </dgm:pt>
    <dgm:pt modelId="{8F6F74EF-6EDC-44BE-95FB-92DC316D2B00}">
      <dgm:prSet phldrT="[Texto]" custT="1"/>
      <dgm:spPr>
        <a:solidFill>
          <a:schemeClr val="bg1">
            <a:lumMod val="95000"/>
          </a:schemeClr>
        </a:solidFill>
        <a:ln>
          <a:solidFill>
            <a:schemeClr val="bg1"/>
          </a:solidFill>
        </a:ln>
      </dgm:spPr>
      <dgm:t>
        <a:bodyPr/>
        <a:lstStyle/>
        <a:p>
          <a:r>
            <a:rPr lang="es-ES" sz="900" dirty="0" smtClean="0">
              <a:solidFill>
                <a:schemeClr val="tx1"/>
              </a:solidFill>
              <a:latin typeface="Century Gothic" pitchFamily="34" charset="0"/>
              <a:ea typeface="Verdana" pitchFamily="34" charset="0"/>
              <a:cs typeface="Verdana" pitchFamily="34" charset="0"/>
            </a:rPr>
            <a:t>Apoya y defiende las reclamaciones de los socios sobre el cumplimiento de los fines asociativos.</a:t>
          </a:r>
          <a:endParaRPr lang="es-ES" sz="900" dirty="0">
            <a:solidFill>
              <a:schemeClr val="tx1"/>
            </a:solidFill>
            <a:latin typeface="Century Gothic" pitchFamily="34" charset="0"/>
            <a:ea typeface="Verdana" pitchFamily="34" charset="0"/>
            <a:cs typeface="Verdana" pitchFamily="34" charset="0"/>
          </a:endParaRPr>
        </a:p>
      </dgm:t>
    </dgm:pt>
    <dgm:pt modelId="{3504CF14-F3B8-4436-987A-62B583D591B6}" type="parTrans" cxnId="{293D8892-CE22-417F-9174-63C60F87E056}">
      <dgm:prSet/>
      <dgm:spPr/>
      <dgm:t>
        <a:bodyPr/>
        <a:lstStyle/>
        <a:p>
          <a:endParaRPr lang="es-ES"/>
        </a:p>
      </dgm:t>
    </dgm:pt>
    <dgm:pt modelId="{2A8D2FBD-222B-47ED-89C0-A5D50D862A01}" type="sibTrans" cxnId="{293D8892-CE22-417F-9174-63C60F87E056}">
      <dgm:prSet/>
      <dgm:spPr/>
      <dgm:t>
        <a:bodyPr/>
        <a:lstStyle/>
        <a:p>
          <a:endParaRPr lang="es-ES"/>
        </a:p>
      </dgm:t>
    </dgm:pt>
    <dgm:pt modelId="{EE4E266B-E839-4260-A7F2-1DC3E28C147D}">
      <dgm:prSet phldrT="[Texto]" custT="1"/>
      <dgm:spPr>
        <a:solidFill>
          <a:schemeClr val="bg1">
            <a:lumMod val="85000"/>
          </a:schemeClr>
        </a:solidFill>
      </dgm:spPr>
      <dgm:t>
        <a:bodyPr/>
        <a:lstStyle/>
        <a:p>
          <a:r>
            <a:rPr lang="es-ES" sz="1100" b="1" dirty="0" smtClean="0">
              <a:latin typeface="Century Gothic" pitchFamily="34" charset="0"/>
              <a:ea typeface="Verdana" pitchFamily="34" charset="0"/>
              <a:cs typeface="Verdana" pitchFamily="34" charset="0"/>
            </a:rPr>
            <a:t>Propuestas</a:t>
          </a:r>
          <a:endParaRPr lang="es-ES" sz="1100" b="1" dirty="0">
            <a:latin typeface="Century Gothic" pitchFamily="34" charset="0"/>
            <a:ea typeface="Verdana" pitchFamily="34" charset="0"/>
            <a:cs typeface="Verdana" pitchFamily="34" charset="0"/>
          </a:endParaRPr>
        </a:p>
      </dgm:t>
    </dgm:pt>
    <dgm:pt modelId="{6EDC94A9-E567-42F4-89F6-C408580C7B13}" type="parTrans" cxnId="{480D7D18-AF88-469B-B777-0E509C476F79}">
      <dgm:prSet/>
      <dgm:spPr/>
      <dgm:t>
        <a:bodyPr/>
        <a:lstStyle/>
        <a:p>
          <a:endParaRPr lang="es-ES"/>
        </a:p>
      </dgm:t>
    </dgm:pt>
    <dgm:pt modelId="{C2D280F6-9714-4953-92E1-9C4DF1B9614A}" type="sibTrans" cxnId="{480D7D18-AF88-469B-B777-0E509C476F79}">
      <dgm:prSet/>
      <dgm:spPr/>
      <dgm:t>
        <a:bodyPr/>
        <a:lstStyle/>
        <a:p>
          <a:endParaRPr lang="es-ES"/>
        </a:p>
      </dgm:t>
    </dgm:pt>
    <dgm:pt modelId="{C953DB01-D423-434D-8309-59FD46DB9CBB}">
      <dgm:prSet phldrT="[Texto]" custT="1"/>
      <dgm:spPr>
        <a:solidFill>
          <a:schemeClr val="bg1">
            <a:lumMod val="95000"/>
          </a:schemeClr>
        </a:solidFill>
        <a:ln>
          <a:solidFill>
            <a:schemeClr val="bg1"/>
          </a:solidFill>
        </a:ln>
      </dgm:spPr>
      <dgm:t>
        <a:bodyPr/>
        <a:lstStyle/>
        <a:p>
          <a:r>
            <a:rPr lang="es-ES" sz="900" dirty="0" smtClean="0">
              <a:solidFill>
                <a:schemeClr val="tx1"/>
              </a:solidFill>
              <a:latin typeface="Century Gothic" pitchFamily="34" charset="0"/>
              <a:ea typeface="Verdana" pitchFamily="34" charset="0"/>
              <a:cs typeface="Verdana" pitchFamily="34" charset="0"/>
            </a:rPr>
            <a:t>Presenta propuestas de mejora y colabora con las Administraciones Públicas en su consecución.</a:t>
          </a:r>
          <a:endParaRPr lang="es-ES" sz="900" dirty="0">
            <a:solidFill>
              <a:schemeClr val="tx1"/>
            </a:solidFill>
            <a:latin typeface="Century Gothic" pitchFamily="34" charset="0"/>
            <a:ea typeface="Verdana" pitchFamily="34" charset="0"/>
            <a:cs typeface="Verdana" pitchFamily="34" charset="0"/>
          </a:endParaRPr>
        </a:p>
      </dgm:t>
    </dgm:pt>
    <dgm:pt modelId="{85DF92CE-D7A5-4450-AFD8-ADAB6B00A78D}" type="parTrans" cxnId="{DE080403-AC18-4E94-8CCF-A7089A94FDCC}">
      <dgm:prSet/>
      <dgm:spPr/>
      <dgm:t>
        <a:bodyPr/>
        <a:lstStyle/>
        <a:p>
          <a:endParaRPr lang="es-ES"/>
        </a:p>
      </dgm:t>
    </dgm:pt>
    <dgm:pt modelId="{6C8598AC-681B-433D-9E1B-52CCBEE87C27}" type="sibTrans" cxnId="{DE080403-AC18-4E94-8CCF-A7089A94FDCC}">
      <dgm:prSet/>
      <dgm:spPr/>
      <dgm:t>
        <a:bodyPr/>
        <a:lstStyle/>
        <a:p>
          <a:endParaRPr lang="es-ES"/>
        </a:p>
      </dgm:t>
    </dgm:pt>
    <dgm:pt modelId="{1A082122-61DC-4F0D-90FA-021283FE714C}">
      <dgm:prSet phldrT="[Texto]" custT="1"/>
      <dgm:spPr>
        <a:solidFill>
          <a:schemeClr val="bg1">
            <a:lumMod val="85000"/>
          </a:schemeClr>
        </a:solidFill>
      </dgm:spPr>
      <dgm:t>
        <a:bodyPr/>
        <a:lstStyle/>
        <a:p>
          <a:r>
            <a:rPr lang="es-ES" sz="1100" b="1" dirty="0" smtClean="0">
              <a:latin typeface="Century Gothic" pitchFamily="34" charset="0"/>
              <a:ea typeface="Verdana" pitchFamily="34" charset="0"/>
              <a:cs typeface="Verdana" pitchFamily="34" charset="0"/>
            </a:rPr>
            <a:t>Impulso</a:t>
          </a:r>
          <a:endParaRPr lang="es-ES" sz="1100" b="1" dirty="0">
            <a:latin typeface="Century Gothic" pitchFamily="34" charset="0"/>
            <a:ea typeface="Verdana" pitchFamily="34" charset="0"/>
            <a:cs typeface="Verdana" pitchFamily="34" charset="0"/>
          </a:endParaRPr>
        </a:p>
      </dgm:t>
    </dgm:pt>
    <dgm:pt modelId="{905B9F5F-CDED-4FEB-A223-7F2FAD7AF670}" type="parTrans" cxnId="{A535D457-5796-41A6-9FD1-1CDB028015F9}">
      <dgm:prSet/>
      <dgm:spPr/>
      <dgm:t>
        <a:bodyPr/>
        <a:lstStyle/>
        <a:p>
          <a:endParaRPr lang="es-ES"/>
        </a:p>
      </dgm:t>
    </dgm:pt>
    <dgm:pt modelId="{928C8781-348D-4CB4-BE6A-D7427E7CCB06}" type="sibTrans" cxnId="{A535D457-5796-41A6-9FD1-1CDB028015F9}">
      <dgm:prSet/>
      <dgm:spPr/>
      <dgm:t>
        <a:bodyPr/>
        <a:lstStyle/>
        <a:p>
          <a:endParaRPr lang="es-ES"/>
        </a:p>
      </dgm:t>
    </dgm:pt>
    <dgm:pt modelId="{48EEE56A-B90C-4499-8D28-71192B9F75AE}">
      <dgm:prSet phldrT="[Texto]" custT="1"/>
      <dgm:spPr>
        <a:solidFill>
          <a:schemeClr val="bg1">
            <a:lumMod val="95000"/>
          </a:schemeClr>
        </a:solidFill>
        <a:ln>
          <a:solidFill>
            <a:schemeClr val="bg1"/>
          </a:solidFill>
        </a:ln>
      </dgm:spPr>
      <dgm:t>
        <a:bodyPr/>
        <a:lstStyle/>
        <a:p>
          <a:r>
            <a:rPr lang="es-ES" sz="900" dirty="0" smtClean="0">
              <a:solidFill>
                <a:schemeClr val="tx1"/>
              </a:solidFill>
              <a:latin typeface="Century Gothic" pitchFamily="34" charset="0"/>
              <a:ea typeface="Verdana" pitchFamily="34" charset="0"/>
              <a:cs typeface="Verdana" pitchFamily="34" charset="0"/>
            </a:rPr>
            <a:t>Impulsa la protección de la familia y hace patente su presencia en la sociedad a través de los medios de comunicación, celebración de conferencias, ciclos culturales, actos públicos, jornadas, etc.</a:t>
          </a:r>
          <a:endParaRPr lang="es-ES" sz="900" dirty="0">
            <a:solidFill>
              <a:schemeClr val="tx1"/>
            </a:solidFill>
            <a:latin typeface="Century Gothic" pitchFamily="34" charset="0"/>
            <a:ea typeface="Verdana" pitchFamily="34" charset="0"/>
            <a:cs typeface="Verdana" pitchFamily="34" charset="0"/>
          </a:endParaRPr>
        </a:p>
      </dgm:t>
    </dgm:pt>
    <dgm:pt modelId="{0F24C320-8534-442C-ADDB-4839F512A329}" type="parTrans" cxnId="{60C46318-87B1-45C0-A4BB-4FA60EEAF3C6}">
      <dgm:prSet/>
      <dgm:spPr/>
      <dgm:t>
        <a:bodyPr/>
        <a:lstStyle/>
        <a:p>
          <a:endParaRPr lang="es-ES"/>
        </a:p>
      </dgm:t>
    </dgm:pt>
    <dgm:pt modelId="{6914D291-3567-4708-BB32-8D87A7F32CEF}" type="sibTrans" cxnId="{60C46318-87B1-45C0-A4BB-4FA60EEAF3C6}">
      <dgm:prSet/>
      <dgm:spPr/>
      <dgm:t>
        <a:bodyPr/>
        <a:lstStyle/>
        <a:p>
          <a:endParaRPr lang="es-ES"/>
        </a:p>
      </dgm:t>
    </dgm:pt>
    <dgm:pt modelId="{ECCACAEF-7703-48BD-B4C3-5A524EA9E888}" type="pres">
      <dgm:prSet presAssocID="{B2309DDA-53D7-47DD-AB4E-9C1ED98D32FE}" presName="theList" presStyleCnt="0">
        <dgm:presLayoutVars>
          <dgm:dir/>
          <dgm:animLvl val="lvl"/>
          <dgm:resizeHandles val="exact"/>
        </dgm:presLayoutVars>
      </dgm:prSet>
      <dgm:spPr/>
      <dgm:t>
        <a:bodyPr/>
        <a:lstStyle/>
        <a:p>
          <a:endParaRPr lang="es-ES"/>
        </a:p>
      </dgm:t>
    </dgm:pt>
    <dgm:pt modelId="{87EEAF44-E341-4844-A79D-EC82CC4ABE13}" type="pres">
      <dgm:prSet presAssocID="{4D059C33-F290-4A2E-A1A2-0011002D58DA}" presName="compNode" presStyleCnt="0"/>
      <dgm:spPr/>
    </dgm:pt>
    <dgm:pt modelId="{149CF03E-67C4-4085-8223-081B91AE2C7F}" type="pres">
      <dgm:prSet presAssocID="{4D059C33-F290-4A2E-A1A2-0011002D58DA}" presName="aNode" presStyleLbl="bgShp" presStyleIdx="0" presStyleCnt="5"/>
      <dgm:spPr/>
      <dgm:t>
        <a:bodyPr/>
        <a:lstStyle/>
        <a:p>
          <a:endParaRPr lang="es-ES"/>
        </a:p>
      </dgm:t>
    </dgm:pt>
    <dgm:pt modelId="{B2B5E72C-0D86-4FF9-8626-D7420E7738DB}" type="pres">
      <dgm:prSet presAssocID="{4D059C33-F290-4A2E-A1A2-0011002D58DA}" presName="textNode" presStyleLbl="bgShp" presStyleIdx="0" presStyleCnt="5"/>
      <dgm:spPr/>
      <dgm:t>
        <a:bodyPr/>
        <a:lstStyle/>
        <a:p>
          <a:endParaRPr lang="es-ES"/>
        </a:p>
      </dgm:t>
    </dgm:pt>
    <dgm:pt modelId="{4438568F-1C51-4DCC-A86D-C63B5000836E}" type="pres">
      <dgm:prSet presAssocID="{4D059C33-F290-4A2E-A1A2-0011002D58DA}" presName="compChildNode" presStyleCnt="0"/>
      <dgm:spPr/>
    </dgm:pt>
    <dgm:pt modelId="{DC2109FA-EACA-4FDD-9607-89041B76B779}" type="pres">
      <dgm:prSet presAssocID="{4D059C33-F290-4A2E-A1A2-0011002D58DA}" presName="theInnerList" presStyleCnt="0"/>
      <dgm:spPr/>
    </dgm:pt>
    <dgm:pt modelId="{2B99B70F-AFB0-47C7-BD99-FB1D779B9FED}" type="pres">
      <dgm:prSet presAssocID="{C79BC5B0-4D5A-4E81-9E5C-92FD5F6197EC}" presName="childNode" presStyleLbl="node1" presStyleIdx="0" presStyleCnt="5">
        <dgm:presLayoutVars>
          <dgm:bulletEnabled val="1"/>
        </dgm:presLayoutVars>
      </dgm:prSet>
      <dgm:spPr/>
      <dgm:t>
        <a:bodyPr/>
        <a:lstStyle/>
        <a:p>
          <a:endParaRPr lang="es-ES"/>
        </a:p>
      </dgm:t>
    </dgm:pt>
    <dgm:pt modelId="{95865685-59A6-4508-B6E6-0146276EEB33}" type="pres">
      <dgm:prSet presAssocID="{4D059C33-F290-4A2E-A1A2-0011002D58DA}" presName="aSpace" presStyleCnt="0"/>
      <dgm:spPr/>
    </dgm:pt>
    <dgm:pt modelId="{EB893621-4F99-4D12-9F00-7926EA44E620}" type="pres">
      <dgm:prSet presAssocID="{6D02B887-F243-49CC-B13F-BA015E27A006}" presName="compNode" presStyleCnt="0"/>
      <dgm:spPr/>
    </dgm:pt>
    <dgm:pt modelId="{DD1D8410-D070-4F88-BADC-4D7B8D431544}" type="pres">
      <dgm:prSet presAssocID="{6D02B887-F243-49CC-B13F-BA015E27A006}" presName="aNode" presStyleLbl="bgShp" presStyleIdx="1" presStyleCnt="5"/>
      <dgm:spPr/>
      <dgm:t>
        <a:bodyPr/>
        <a:lstStyle/>
        <a:p>
          <a:endParaRPr lang="es-ES"/>
        </a:p>
      </dgm:t>
    </dgm:pt>
    <dgm:pt modelId="{0F81030F-B49E-4DE7-986D-8F03F9146113}" type="pres">
      <dgm:prSet presAssocID="{6D02B887-F243-49CC-B13F-BA015E27A006}" presName="textNode" presStyleLbl="bgShp" presStyleIdx="1" presStyleCnt="5"/>
      <dgm:spPr/>
      <dgm:t>
        <a:bodyPr/>
        <a:lstStyle/>
        <a:p>
          <a:endParaRPr lang="es-ES"/>
        </a:p>
      </dgm:t>
    </dgm:pt>
    <dgm:pt modelId="{515B252B-38AA-4877-8E86-19810D09E4BB}" type="pres">
      <dgm:prSet presAssocID="{6D02B887-F243-49CC-B13F-BA015E27A006}" presName="compChildNode" presStyleCnt="0"/>
      <dgm:spPr/>
    </dgm:pt>
    <dgm:pt modelId="{082C03F0-6E0B-4C5B-9634-4419B2F4FA15}" type="pres">
      <dgm:prSet presAssocID="{6D02B887-F243-49CC-B13F-BA015E27A006}" presName="theInnerList" presStyleCnt="0"/>
      <dgm:spPr/>
    </dgm:pt>
    <dgm:pt modelId="{8F7116F9-8659-4396-9A29-8A2ACF1C4883}" type="pres">
      <dgm:prSet presAssocID="{E936E5A0-BBFD-4CC5-9247-23512E5957A2}" presName="childNode" presStyleLbl="node1" presStyleIdx="1" presStyleCnt="5">
        <dgm:presLayoutVars>
          <dgm:bulletEnabled val="1"/>
        </dgm:presLayoutVars>
      </dgm:prSet>
      <dgm:spPr/>
      <dgm:t>
        <a:bodyPr/>
        <a:lstStyle/>
        <a:p>
          <a:endParaRPr lang="es-ES"/>
        </a:p>
      </dgm:t>
    </dgm:pt>
    <dgm:pt modelId="{EA19C571-29F5-4A6E-A9FA-DD5F51B0E30A}" type="pres">
      <dgm:prSet presAssocID="{6D02B887-F243-49CC-B13F-BA015E27A006}" presName="aSpace" presStyleCnt="0"/>
      <dgm:spPr/>
    </dgm:pt>
    <dgm:pt modelId="{7BB06B2B-46A7-4132-9B6B-5F00F3940171}" type="pres">
      <dgm:prSet presAssocID="{011A8112-44FB-401E-963E-30ED269BD743}" presName="compNode" presStyleCnt="0"/>
      <dgm:spPr/>
    </dgm:pt>
    <dgm:pt modelId="{29D75C11-E469-4DE9-8AFB-32B430E26F28}" type="pres">
      <dgm:prSet presAssocID="{011A8112-44FB-401E-963E-30ED269BD743}" presName="aNode" presStyleLbl="bgShp" presStyleIdx="2" presStyleCnt="5"/>
      <dgm:spPr/>
      <dgm:t>
        <a:bodyPr/>
        <a:lstStyle/>
        <a:p>
          <a:endParaRPr lang="es-ES"/>
        </a:p>
      </dgm:t>
    </dgm:pt>
    <dgm:pt modelId="{D90200CD-8FB7-4D1D-837B-BF1DFB86848D}" type="pres">
      <dgm:prSet presAssocID="{011A8112-44FB-401E-963E-30ED269BD743}" presName="textNode" presStyleLbl="bgShp" presStyleIdx="2" presStyleCnt="5"/>
      <dgm:spPr/>
      <dgm:t>
        <a:bodyPr/>
        <a:lstStyle/>
        <a:p>
          <a:endParaRPr lang="es-ES"/>
        </a:p>
      </dgm:t>
    </dgm:pt>
    <dgm:pt modelId="{62EDA731-C74F-44F9-AE6C-C9ABA2B88DC8}" type="pres">
      <dgm:prSet presAssocID="{011A8112-44FB-401E-963E-30ED269BD743}" presName="compChildNode" presStyleCnt="0"/>
      <dgm:spPr/>
    </dgm:pt>
    <dgm:pt modelId="{92E442B4-552A-4642-99E6-E06F66653DDE}" type="pres">
      <dgm:prSet presAssocID="{011A8112-44FB-401E-963E-30ED269BD743}" presName="theInnerList" presStyleCnt="0"/>
      <dgm:spPr/>
    </dgm:pt>
    <dgm:pt modelId="{CC26EADB-727E-4984-A97C-4E5BFC4A8BA4}" type="pres">
      <dgm:prSet presAssocID="{8F6F74EF-6EDC-44BE-95FB-92DC316D2B00}" presName="childNode" presStyleLbl="node1" presStyleIdx="2" presStyleCnt="5">
        <dgm:presLayoutVars>
          <dgm:bulletEnabled val="1"/>
        </dgm:presLayoutVars>
      </dgm:prSet>
      <dgm:spPr/>
      <dgm:t>
        <a:bodyPr/>
        <a:lstStyle/>
        <a:p>
          <a:endParaRPr lang="es-ES"/>
        </a:p>
      </dgm:t>
    </dgm:pt>
    <dgm:pt modelId="{DF157BC1-50DF-46E4-8112-4EDA21EEABA3}" type="pres">
      <dgm:prSet presAssocID="{011A8112-44FB-401E-963E-30ED269BD743}" presName="aSpace" presStyleCnt="0"/>
      <dgm:spPr/>
    </dgm:pt>
    <dgm:pt modelId="{4C44C8C4-966D-4942-9709-A9B1497FE53C}" type="pres">
      <dgm:prSet presAssocID="{EE4E266B-E839-4260-A7F2-1DC3E28C147D}" presName="compNode" presStyleCnt="0"/>
      <dgm:spPr/>
    </dgm:pt>
    <dgm:pt modelId="{73F0858E-A0AC-4497-9E6B-286EB1B4D132}" type="pres">
      <dgm:prSet presAssocID="{EE4E266B-E839-4260-A7F2-1DC3E28C147D}" presName="aNode" presStyleLbl="bgShp" presStyleIdx="3" presStyleCnt="5"/>
      <dgm:spPr/>
      <dgm:t>
        <a:bodyPr/>
        <a:lstStyle/>
        <a:p>
          <a:endParaRPr lang="es-ES"/>
        </a:p>
      </dgm:t>
    </dgm:pt>
    <dgm:pt modelId="{130A88AC-7191-4D3A-B0B8-6BDDE0C5A305}" type="pres">
      <dgm:prSet presAssocID="{EE4E266B-E839-4260-A7F2-1DC3E28C147D}" presName="textNode" presStyleLbl="bgShp" presStyleIdx="3" presStyleCnt="5"/>
      <dgm:spPr/>
      <dgm:t>
        <a:bodyPr/>
        <a:lstStyle/>
        <a:p>
          <a:endParaRPr lang="es-ES"/>
        </a:p>
      </dgm:t>
    </dgm:pt>
    <dgm:pt modelId="{107F5CD2-840D-4684-B661-638E4DA1B074}" type="pres">
      <dgm:prSet presAssocID="{EE4E266B-E839-4260-A7F2-1DC3E28C147D}" presName="compChildNode" presStyleCnt="0"/>
      <dgm:spPr/>
    </dgm:pt>
    <dgm:pt modelId="{CE1C7EB6-B45D-45A3-9601-CDF9983A0633}" type="pres">
      <dgm:prSet presAssocID="{EE4E266B-E839-4260-A7F2-1DC3E28C147D}" presName="theInnerList" presStyleCnt="0"/>
      <dgm:spPr/>
    </dgm:pt>
    <dgm:pt modelId="{4A26278E-0C4A-4D5F-81AB-30EEE58A749E}" type="pres">
      <dgm:prSet presAssocID="{C953DB01-D423-434D-8309-59FD46DB9CBB}" presName="childNode" presStyleLbl="node1" presStyleIdx="3" presStyleCnt="5">
        <dgm:presLayoutVars>
          <dgm:bulletEnabled val="1"/>
        </dgm:presLayoutVars>
      </dgm:prSet>
      <dgm:spPr/>
      <dgm:t>
        <a:bodyPr/>
        <a:lstStyle/>
        <a:p>
          <a:endParaRPr lang="es-ES"/>
        </a:p>
      </dgm:t>
    </dgm:pt>
    <dgm:pt modelId="{93D62528-D5C8-4008-B367-113704115173}" type="pres">
      <dgm:prSet presAssocID="{EE4E266B-E839-4260-A7F2-1DC3E28C147D}" presName="aSpace" presStyleCnt="0"/>
      <dgm:spPr/>
    </dgm:pt>
    <dgm:pt modelId="{AE2431E3-6077-4377-A37E-5309E1983078}" type="pres">
      <dgm:prSet presAssocID="{1A082122-61DC-4F0D-90FA-021283FE714C}" presName="compNode" presStyleCnt="0"/>
      <dgm:spPr/>
    </dgm:pt>
    <dgm:pt modelId="{25EF1F27-0E69-42E8-90D8-F6087FD1C7F4}" type="pres">
      <dgm:prSet presAssocID="{1A082122-61DC-4F0D-90FA-021283FE714C}" presName="aNode" presStyleLbl="bgShp" presStyleIdx="4" presStyleCnt="5"/>
      <dgm:spPr/>
      <dgm:t>
        <a:bodyPr/>
        <a:lstStyle/>
        <a:p>
          <a:endParaRPr lang="es-ES"/>
        </a:p>
      </dgm:t>
    </dgm:pt>
    <dgm:pt modelId="{90369C20-3501-4360-B94E-823D6DC954D6}" type="pres">
      <dgm:prSet presAssocID="{1A082122-61DC-4F0D-90FA-021283FE714C}" presName="textNode" presStyleLbl="bgShp" presStyleIdx="4" presStyleCnt="5"/>
      <dgm:spPr/>
      <dgm:t>
        <a:bodyPr/>
        <a:lstStyle/>
        <a:p>
          <a:endParaRPr lang="es-ES"/>
        </a:p>
      </dgm:t>
    </dgm:pt>
    <dgm:pt modelId="{DC4442E9-2585-456D-93A5-617FE177375B}" type="pres">
      <dgm:prSet presAssocID="{1A082122-61DC-4F0D-90FA-021283FE714C}" presName="compChildNode" presStyleCnt="0"/>
      <dgm:spPr/>
    </dgm:pt>
    <dgm:pt modelId="{D68F35DE-8ADB-4D09-90C7-1AFAE1D12FAC}" type="pres">
      <dgm:prSet presAssocID="{1A082122-61DC-4F0D-90FA-021283FE714C}" presName="theInnerList" presStyleCnt="0"/>
      <dgm:spPr/>
    </dgm:pt>
    <dgm:pt modelId="{00E3ED5E-A915-4BEF-8C08-13962299BD2C}" type="pres">
      <dgm:prSet presAssocID="{48EEE56A-B90C-4499-8D28-71192B9F75AE}" presName="childNode" presStyleLbl="node1" presStyleIdx="4" presStyleCnt="5">
        <dgm:presLayoutVars>
          <dgm:bulletEnabled val="1"/>
        </dgm:presLayoutVars>
      </dgm:prSet>
      <dgm:spPr/>
      <dgm:t>
        <a:bodyPr/>
        <a:lstStyle/>
        <a:p>
          <a:endParaRPr lang="es-ES"/>
        </a:p>
      </dgm:t>
    </dgm:pt>
  </dgm:ptLst>
  <dgm:cxnLst>
    <dgm:cxn modelId="{AB759184-2F94-45C2-A8A0-5EFB7DE733A0}" srcId="{B2309DDA-53D7-47DD-AB4E-9C1ED98D32FE}" destId="{6D02B887-F243-49CC-B13F-BA015E27A006}" srcOrd="1" destOrd="0" parTransId="{89937A69-610B-4A2D-91BA-F9E5E9B16945}" sibTransId="{9742EE8C-1055-4FE8-B728-1690B8DBCA2D}"/>
    <dgm:cxn modelId="{EC33F7D5-7630-4652-BDE3-44A9280970E9}" type="presOf" srcId="{1A082122-61DC-4F0D-90FA-021283FE714C}" destId="{25EF1F27-0E69-42E8-90D8-F6087FD1C7F4}" srcOrd="0" destOrd="0" presId="urn:microsoft.com/office/officeart/2005/8/layout/lProcess2"/>
    <dgm:cxn modelId="{8B3A8515-FA7A-47DE-B2F0-2119D6B20207}" type="presOf" srcId="{4D059C33-F290-4A2E-A1A2-0011002D58DA}" destId="{B2B5E72C-0D86-4FF9-8626-D7420E7738DB}" srcOrd="1" destOrd="0" presId="urn:microsoft.com/office/officeart/2005/8/layout/lProcess2"/>
    <dgm:cxn modelId="{BC35FC34-0C4B-4531-AC68-F13929A09FCA}" type="presOf" srcId="{C79BC5B0-4D5A-4E81-9E5C-92FD5F6197EC}" destId="{2B99B70F-AFB0-47C7-BD99-FB1D779B9FED}" srcOrd="0" destOrd="0" presId="urn:microsoft.com/office/officeart/2005/8/layout/lProcess2"/>
    <dgm:cxn modelId="{90E381B6-8CBD-456F-BF16-70BF023343BA}" type="presOf" srcId="{E936E5A0-BBFD-4CC5-9247-23512E5957A2}" destId="{8F7116F9-8659-4396-9A29-8A2ACF1C4883}" srcOrd="0" destOrd="0" presId="urn:microsoft.com/office/officeart/2005/8/layout/lProcess2"/>
    <dgm:cxn modelId="{FEE4F31C-377D-40F8-B953-CAA92E45F46E}" srcId="{6D02B887-F243-49CC-B13F-BA015E27A006}" destId="{E936E5A0-BBFD-4CC5-9247-23512E5957A2}" srcOrd="0" destOrd="0" parTransId="{810A3A07-3736-4188-A331-B4AB2BB466A7}" sibTransId="{39F3BC0C-6616-4A04-87E1-3267799AF3CB}"/>
    <dgm:cxn modelId="{1E76953C-1C6A-4EAE-A1F3-E4C27D193DA1}" type="presOf" srcId="{B2309DDA-53D7-47DD-AB4E-9C1ED98D32FE}" destId="{ECCACAEF-7703-48BD-B4C3-5A524EA9E888}" srcOrd="0" destOrd="0" presId="urn:microsoft.com/office/officeart/2005/8/layout/lProcess2"/>
    <dgm:cxn modelId="{DE080403-AC18-4E94-8CCF-A7089A94FDCC}" srcId="{EE4E266B-E839-4260-A7F2-1DC3E28C147D}" destId="{C953DB01-D423-434D-8309-59FD46DB9CBB}" srcOrd="0" destOrd="0" parTransId="{85DF92CE-D7A5-4450-AFD8-ADAB6B00A78D}" sibTransId="{6C8598AC-681B-433D-9E1B-52CCBEE87C27}"/>
    <dgm:cxn modelId="{2014C628-BDF0-43B6-8FAF-39E63E8EA7CA}" type="presOf" srcId="{C953DB01-D423-434D-8309-59FD46DB9CBB}" destId="{4A26278E-0C4A-4D5F-81AB-30EEE58A749E}" srcOrd="0" destOrd="0" presId="urn:microsoft.com/office/officeart/2005/8/layout/lProcess2"/>
    <dgm:cxn modelId="{293D8892-CE22-417F-9174-63C60F87E056}" srcId="{011A8112-44FB-401E-963E-30ED269BD743}" destId="{8F6F74EF-6EDC-44BE-95FB-92DC316D2B00}" srcOrd="0" destOrd="0" parTransId="{3504CF14-F3B8-4436-987A-62B583D591B6}" sibTransId="{2A8D2FBD-222B-47ED-89C0-A5D50D862A01}"/>
    <dgm:cxn modelId="{38AF0F65-AB62-439C-B419-F765994792B2}" type="presOf" srcId="{6D02B887-F243-49CC-B13F-BA015E27A006}" destId="{0F81030F-B49E-4DE7-986D-8F03F9146113}" srcOrd="1" destOrd="0" presId="urn:microsoft.com/office/officeart/2005/8/layout/lProcess2"/>
    <dgm:cxn modelId="{5AA9A603-6DF6-431D-B572-6CEEA4424985}" srcId="{B2309DDA-53D7-47DD-AB4E-9C1ED98D32FE}" destId="{4D059C33-F290-4A2E-A1A2-0011002D58DA}" srcOrd="0" destOrd="0" parTransId="{C9E51E3B-1E99-461F-BA3E-1106FE5D29F9}" sibTransId="{CF3B5269-A3C8-4FB0-91AD-E5AA5C367DEA}"/>
    <dgm:cxn modelId="{74350613-7498-477B-8C5E-C68890BF5A8B}" srcId="{4D059C33-F290-4A2E-A1A2-0011002D58DA}" destId="{C79BC5B0-4D5A-4E81-9E5C-92FD5F6197EC}" srcOrd="0" destOrd="0" parTransId="{A83522C7-BB90-46A4-8CD8-755E422C0907}" sibTransId="{60DC8795-C7E6-4A26-BB31-CAAEF3622E47}"/>
    <dgm:cxn modelId="{9049345B-018D-4FC6-9646-56BE5D2648D6}" type="presOf" srcId="{6D02B887-F243-49CC-B13F-BA015E27A006}" destId="{DD1D8410-D070-4F88-BADC-4D7B8D431544}" srcOrd="0" destOrd="0" presId="urn:microsoft.com/office/officeart/2005/8/layout/lProcess2"/>
    <dgm:cxn modelId="{C79AACB7-05E2-492B-B5BD-90E8E6B44FEE}" type="presOf" srcId="{1A082122-61DC-4F0D-90FA-021283FE714C}" destId="{90369C20-3501-4360-B94E-823D6DC954D6}" srcOrd="1" destOrd="0" presId="urn:microsoft.com/office/officeart/2005/8/layout/lProcess2"/>
    <dgm:cxn modelId="{A535D457-5796-41A6-9FD1-1CDB028015F9}" srcId="{B2309DDA-53D7-47DD-AB4E-9C1ED98D32FE}" destId="{1A082122-61DC-4F0D-90FA-021283FE714C}" srcOrd="4" destOrd="0" parTransId="{905B9F5F-CDED-4FEB-A223-7F2FAD7AF670}" sibTransId="{928C8781-348D-4CB4-BE6A-D7427E7CCB06}"/>
    <dgm:cxn modelId="{49A94E7A-001F-4548-9A1D-54FB9CD2312B}" type="presOf" srcId="{011A8112-44FB-401E-963E-30ED269BD743}" destId="{D90200CD-8FB7-4D1D-837B-BF1DFB86848D}" srcOrd="1" destOrd="0" presId="urn:microsoft.com/office/officeart/2005/8/layout/lProcess2"/>
    <dgm:cxn modelId="{480D7D18-AF88-469B-B777-0E509C476F79}" srcId="{B2309DDA-53D7-47DD-AB4E-9C1ED98D32FE}" destId="{EE4E266B-E839-4260-A7F2-1DC3E28C147D}" srcOrd="3" destOrd="0" parTransId="{6EDC94A9-E567-42F4-89F6-C408580C7B13}" sibTransId="{C2D280F6-9714-4953-92E1-9C4DF1B9614A}"/>
    <dgm:cxn modelId="{60C46318-87B1-45C0-A4BB-4FA60EEAF3C6}" srcId="{1A082122-61DC-4F0D-90FA-021283FE714C}" destId="{48EEE56A-B90C-4499-8D28-71192B9F75AE}" srcOrd="0" destOrd="0" parTransId="{0F24C320-8534-442C-ADDB-4839F512A329}" sibTransId="{6914D291-3567-4708-BB32-8D87A7F32CEF}"/>
    <dgm:cxn modelId="{56150ED4-4F34-41C9-A0E8-0F306BBF56EE}" type="presOf" srcId="{EE4E266B-E839-4260-A7F2-1DC3E28C147D}" destId="{130A88AC-7191-4D3A-B0B8-6BDDE0C5A305}" srcOrd="1" destOrd="0" presId="urn:microsoft.com/office/officeart/2005/8/layout/lProcess2"/>
    <dgm:cxn modelId="{54DAB6FB-40D5-4ADF-995D-2AD298124377}" type="presOf" srcId="{011A8112-44FB-401E-963E-30ED269BD743}" destId="{29D75C11-E469-4DE9-8AFB-32B430E26F28}" srcOrd="0" destOrd="0" presId="urn:microsoft.com/office/officeart/2005/8/layout/lProcess2"/>
    <dgm:cxn modelId="{3974B280-B427-44D1-B21B-264EB1B2D0FA}" type="presOf" srcId="{EE4E266B-E839-4260-A7F2-1DC3E28C147D}" destId="{73F0858E-A0AC-4497-9E6B-286EB1B4D132}" srcOrd="0" destOrd="0" presId="urn:microsoft.com/office/officeart/2005/8/layout/lProcess2"/>
    <dgm:cxn modelId="{736355D4-5C3D-4C30-8A4B-DD6C7CD03BAA}" type="presOf" srcId="{48EEE56A-B90C-4499-8D28-71192B9F75AE}" destId="{00E3ED5E-A915-4BEF-8C08-13962299BD2C}" srcOrd="0" destOrd="0" presId="urn:microsoft.com/office/officeart/2005/8/layout/lProcess2"/>
    <dgm:cxn modelId="{36DD274C-3334-44C5-858D-90ECFC811B1F}" type="presOf" srcId="{4D059C33-F290-4A2E-A1A2-0011002D58DA}" destId="{149CF03E-67C4-4085-8223-081B91AE2C7F}" srcOrd="0" destOrd="0" presId="urn:microsoft.com/office/officeart/2005/8/layout/lProcess2"/>
    <dgm:cxn modelId="{DA0FC2F0-0330-46F7-BFD9-6876E95DE84D}" srcId="{B2309DDA-53D7-47DD-AB4E-9C1ED98D32FE}" destId="{011A8112-44FB-401E-963E-30ED269BD743}" srcOrd="2" destOrd="0" parTransId="{EE01C26D-F9B4-427A-8146-6684E8548756}" sibTransId="{BD6664BB-AE1A-42C2-837B-0B83DF628F3B}"/>
    <dgm:cxn modelId="{6662FEAF-7AE9-4F24-81CE-ED59E7E3AED0}" type="presOf" srcId="{8F6F74EF-6EDC-44BE-95FB-92DC316D2B00}" destId="{CC26EADB-727E-4984-A97C-4E5BFC4A8BA4}" srcOrd="0" destOrd="0" presId="urn:microsoft.com/office/officeart/2005/8/layout/lProcess2"/>
    <dgm:cxn modelId="{E69FFB9A-5F90-4860-87BC-2F8ACB06A8FD}" type="presParOf" srcId="{ECCACAEF-7703-48BD-B4C3-5A524EA9E888}" destId="{87EEAF44-E341-4844-A79D-EC82CC4ABE13}" srcOrd="0" destOrd="0" presId="urn:microsoft.com/office/officeart/2005/8/layout/lProcess2"/>
    <dgm:cxn modelId="{75342DF7-8DDF-4AB2-BDB8-09528A12A5D5}" type="presParOf" srcId="{87EEAF44-E341-4844-A79D-EC82CC4ABE13}" destId="{149CF03E-67C4-4085-8223-081B91AE2C7F}" srcOrd="0" destOrd="0" presId="urn:microsoft.com/office/officeart/2005/8/layout/lProcess2"/>
    <dgm:cxn modelId="{C939B034-936D-42F9-920E-3C4F0F4981F2}" type="presParOf" srcId="{87EEAF44-E341-4844-A79D-EC82CC4ABE13}" destId="{B2B5E72C-0D86-4FF9-8626-D7420E7738DB}" srcOrd="1" destOrd="0" presId="urn:microsoft.com/office/officeart/2005/8/layout/lProcess2"/>
    <dgm:cxn modelId="{4879884C-2201-4332-9066-9B147D96EC7A}" type="presParOf" srcId="{87EEAF44-E341-4844-A79D-EC82CC4ABE13}" destId="{4438568F-1C51-4DCC-A86D-C63B5000836E}" srcOrd="2" destOrd="0" presId="urn:microsoft.com/office/officeart/2005/8/layout/lProcess2"/>
    <dgm:cxn modelId="{A6665DCD-C48A-4309-AF2B-3108B4B55E08}" type="presParOf" srcId="{4438568F-1C51-4DCC-A86D-C63B5000836E}" destId="{DC2109FA-EACA-4FDD-9607-89041B76B779}" srcOrd="0" destOrd="0" presId="urn:microsoft.com/office/officeart/2005/8/layout/lProcess2"/>
    <dgm:cxn modelId="{5278DF51-69FA-436E-B0F3-D79FFCF43716}" type="presParOf" srcId="{DC2109FA-EACA-4FDD-9607-89041B76B779}" destId="{2B99B70F-AFB0-47C7-BD99-FB1D779B9FED}" srcOrd="0" destOrd="0" presId="urn:microsoft.com/office/officeart/2005/8/layout/lProcess2"/>
    <dgm:cxn modelId="{2FCF42CD-3B19-47E5-AA2E-2846116D0AF1}" type="presParOf" srcId="{ECCACAEF-7703-48BD-B4C3-5A524EA9E888}" destId="{95865685-59A6-4508-B6E6-0146276EEB33}" srcOrd="1" destOrd="0" presId="urn:microsoft.com/office/officeart/2005/8/layout/lProcess2"/>
    <dgm:cxn modelId="{5820A696-B285-419B-910D-A42079F78819}" type="presParOf" srcId="{ECCACAEF-7703-48BD-B4C3-5A524EA9E888}" destId="{EB893621-4F99-4D12-9F00-7926EA44E620}" srcOrd="2" destOrd="0" presId="urn:microsoft.com/office/officeart/2005/8/layout/lProcess2"/>
    <dgm:cxn modelId="{DD75D82E-84E2-44FB-BAF0-13F59FA783B6}" type="presParOf" srcId="{EB893621-4F99-4D12-9F00-7926EA44E620}" destId="{DD1D8410-D070-4F88-BADC-4D7B8D431544}" srcOrd="0" destOrd="0" presId="urn:microsoft.com/office/officeart/2005/8/layout/lProcess2"/>
    <dgm:cxn modelId="{0F7AE6D3-1D37-483E-BAC5-7D20515BA49B}" type="presParOf" srcId="{EB893621-4F99-4D12-9F00-7926EA44E620}" destId="{0F81030F-B49E-4DE7-986D-8F03F9146113}" srcOrd="1" destOrd="0" presId="urn:microsoft.com/office/officeart/2005/8/layout/lProcess2"/>
    <dgm:cxn modelId="{CF9C0456-FE5C-44EC-8EA6-99F8BB1A7188}" type="presParOf" srcId="{EB893621-4F99-4D12-9F00-7926EA44E620}" destId="{515B252B-38AA-4877-8E86-19810D09E4BB}" srcOrd="2" destOrd="0" presId="urn:microsoft.com/office/officeart/2005/8/layout/lProcess2"/>
    <dgm:cxn modelId="{FD0E3425-5869-401E-85FD-56AA582D6102}" type="presParOf" srcId="{515B252B-38AA-4877-8E86-19810D09E4BB}" destId="{082C03F0-6E0B-4C5B-9634-4419B2F4FA15}" srcOrd="0" destOrd="0" presId="urn:microsoft.com/office/officeart/2005/8/layout/lProcess2"/>
    <dgm:cxn modelId="{859EDE5E-DE5E-4F39-9BE6-7AE8E0FABA36}" type="presParOf" srcId="{082C03F0-6E0B-4C5B-9634-4419B2F4FA15}" destId="{8F7116F9-8659-4396-9A29-8A2ACF1C4883}" srcOrd="0" destOrd="0" presId="urn:microsoft.com/office/officeart/2005/8/layout/lProcess2"/>
    <dgm:cxn modelId="{DB8614F1-463B-4D02-8A71-B0F33401D2D8}" type="presParOf" srcId="{ECCACAEF-7703-48BD-B4C3-5A524EA9E888}" destId="{EA19C571-29F5-4A6E-A9FA-DD5F51B0E30A}" srcOrd="3" destOrd="0" presId="urn:microsoft.com/office/officeart/2005/8/layout/lProcess2"/>
    <dgm:cxn modelId="{5D17368F-C846-4279-A1BF-AF8C302F1B3C}" type="presParOf" srcId="{ECCACAEF-7703-48BD-B4C3-5A524EA9E888}" destId="{7BB06B2B-46A7-4132-9B6B-5F00F3940171}" srcOrd="4" destOrd="0" presId="urn:microsoft.com/office/officeart/2005/8/layout/lProcess2"/>
    <dgm:cxn modelId="{0F31FE32-AEB5-4981-93BE-18F8287C3D0D}" type="presParOf" srcId="{7BB06B2B-46A7-4132-9B6B-5F00F3940171}" destId="{29D75C11-E469-4DE9-8AFB-32B430E26F28}" srcOrd="0" destOrd="0" presId="urn:microsoft.com/office/officeart/2005/8/layout/lProcess2"/>
    <dgm:cxn modelId="{94FB9A4A-F891-4C60-9468-814172EDE63F}" type="presParOf" srcId="{7BB06B2B-46A7-4132-9B6B-5F00F3940171}" destId="{D90200CD-8FB7-4D1D-837B-BF1DFB86848D}" srcOrd="1" destOrd="0" presId="urn:microsoft.com/office/officeart/2005/8/layout/lProcess2"/>
    <dgm:cxn modelId="{D63C1157-1B90-4841-BA28-187F7BA7B473}" type="presParOf" srcId="{7BB06B2B-46A7-4132-9B6B-5F00F3940171}" destId="{62EDA731-C74F-44F9-AE6C-C9ABA2B88DC8}" srcOrd="2" destOrd="0" presId="urn:microsoft.com/office/officeart/2005/8/layout/lProcess2"/>
    <dgm:cxn modelId="{1CFE8D5E-6E19-4B75-A005-7D8CDBF75164}" type="presParOf" srcId="{62EDA731-C74F-44F9-AE6C-C9ABA2B88DC8}" destId="{92E442B4-552A-4642-99E6-E06F66653DDE}" srcOrd="0" destOrd="0" presId="urn:microsoft.com/office/officeart/2005/8/layout/lProcess2"/>
    <dgm:cxn modelId="{8E355099-37C9-4D60-BF60-35B8EEFCD9E0}" type="presParOf" srcId="{92E442B4-552A-4642-99E6-E06F66653DDE}" destId="{CC26EADB-727E-4984-A97C-4E5BFC4A8BA4}" srcOrd="0" destOrd="0" presId="urn:microsoft.com/office/officeart/2005/8/layout/lProcess2"/>
    <dgm:cxn modelId="{90399B69-6574-4091-A6F3-24C5112C17D6}" type="presParOf" srcId="{ECCACAEF-7703-48BD-B4C3-5A524EA9E888}" destId="{DF157BC1-50DF-46E4-8112-4EDA21EEABA3}" srcOrd="5" destOrd="0" presId="urn:microsoft.com/office/officeart/2005/8/layout/lProcess2"/>
    <dgm:cxn modelId="{233EAD52-4061-4AF8-AC7B-756812A7A836}" type="presParOf" srcId="{ECCACAEF-7703-48BD-B4C3-5A524EA9E888}" destId="{4C44C8C4-966D-4942-9709-A9B1497FE53C}" srcOrd="6" destOrd="0" presId="urn:microsoft.com/office/officeart/2005/8/layout/lProcess2"/>
    <dgm:cxn modelId="{385796B8-D02C-4B02-96C7-CC74FFCDC29A}" type="presParOf" srcId="{4C44C8C4-966D-4942-9709-A9B1497FE53C}" destId="{73F0858E-A0AC-4497-9E6B-286EB1B4D132}" srcOrd="0" destOrd="0" presId="urn:microsoft.com/office/officeart/2005/8/layout/lProcess2"/>
    <dgm:cxn modelId="{599FE301-0F79-4D4D-9670-0C1463187187}" type="presParOf" srcId="{4C44C8C4-966D-4942-9709-A9B1497FE53C}" destId="{130A88AC-7191-4D3A-B0B8-6BDDE0C5A305}" srcOrd="1" destOrd="0" presId="urn:microsoft.com/office/officeart/2005/8/layout/lProcess2"/>
    <dgm:cxn modelId="{B147D6C0-FDE4-4460-882E-9F4A2D23D14D}" type="presParOf" srcId="{4C44C8C4-966D-4942-9709-A9B1497FE53C}" destId="{107F5CD2-840D-4684-B661-638E4DA1B074}" srcOrd="2" destOrd="0" presId="urn:microsoft.com/office/officeart/2005/8/layout/lProcess2"/>
    <dgm:cxn modelId="{D0330B2D-3B99-41A4-A33B-40D53877838E}" type="presParOf" srcId="{107F5CD2-840D-4684-B661-638E4DA1B074}" destId="{CE1C7EB6-B45D-45A3-9601-CDF9983A0633}" srcOrd="0" destOrd="0" presId="urn:microsoft.com/office/officeart/2005/8/layout/lProcess2"/>
    <dgm:cxn modelId="{CDA3F193-917A-46DC-964E-5FFEA222E7A2}" type="presParOf" srcId="{CE1C7EB6-B45D-45A3-9601-CDF9983A0633}" destId="{4A26278E-0C4A-4D5F-81AB-30EEE58A749E}" srcOrd="0" destOrd="0" presId="urn:microsoft.com/office/officeart/2005/8/layout/lProcess2"/>
    <dgm:cxn modelId="{B11B0BD8-26BE-4D08-A340-6DCD9F64C685}" type="presParOf" srcId="{ECCACAEF-7703-48BD-B4C3-5A524EA9E888}" destId="{93D62528-D5C8-4008-B367-113704115173}" srcOrd="7" destOrd="0" presId="urn:microsoft.com/office/officeart/2005/8/layout/lProcess2"/>
    <dgm:cxn modelId="{81C36BE4-420D-4FBB-9D3D-8F9FD2C7C635}" type="presParOf" srcId="{ECCACAEF-7703-48BD-B4C3-5A524EA9E888}" destId="{AE2431E3-6077-4377-A37E-5309E1983078}" srcOrd="8" destOrd="0" presId="urn:microsoft.com/office/officeart/2005/8/layout/lProcess2"/>
    <dgm:cxn modelId="{A8110D14-E6FB-4427-824A-F9376BBF2031}" type="presParOf" srcId="{AE2431E3-6077-4377-A37E-5309E1983078}" destId="{25EF1F27-0E69-42E8-90D8-F6087FD1C7F4}" srcOrd="0" destOrd="0" presId="urn:microsoft.com/office/officeart/2005/8/layout/lProcess2"/>
    <dgm:cxn modelId="{01F1A42F-9FFA-42CC-96DD-E321D1EBCCAD}" type="presParOf" srcId="{AE2431E3-6077-4377-A37E-5309E1983078}" destId="{90369C20-3501-4360-B94E-823D6DC954D6}" srcOrd="1" destOrd="0" presId="urn:microsoft.com/office/officeart/2005/8/layout/lProcess2"/>
    <dgm:cxn modelId="{E3E9B577-39BE-4CD5-A28E-A93752E56C1A}" type="presParOf" srcId="{AE2431E3-6077-4377-A37E-5309E1983078}" destId="{DC4442E9-2585-456D-93A5-617FE177375B}" srcOrd="2" destOrd="0" presId="urn:microsoft.com/office/officeart/2005/8/layout/lProcess2"/>
    <dgm:cxn modelId="{E0D49A33-8591-4324-9311-8F2475DB9BA4}" type="presParOf" srcId="{DC4442E9-2585-456D-93A5-617FE177375B}" destId="{D68F35DE-8ADB-4D09-90C7-1AFAE1D12FAC}" srcOrd="0" destOrd="0" presId="urn:microsoft.com/office/officeart/2005/8/layout/lProcess2"/>
    <dgm:cxn modelId="{B1ECA2EF-B401-4362-8DF4-B4F7B2CCEE76}" type="presParOf" srcId="{D68F35DE-8ADB-4D09-90C7-1AFAE1D12FAC}" destId="{00E3ED5E-A915-4BEF-8C08-13962299BD2C}" srcOrd="0" destOrd="0" presId="urn:microsoft.com/office/officeart/2005/8/layout/lProcess2"/>
  </dgm:cxnLst>
  <dgm:bg/>
  <dgm:whole/>
  <dgm:extLst>
    <a:ext uri="http://schemas.microsoft.com/office/drawing/2008/diagram">
      <dsp:dataModelExt xmlns:dsp="http://schemas.microsoft.com/office/drawing/2008/diagram" xmlns=""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08C29F-D02A-4FFF-8CB6-BCDF796F159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ES"/>
        </a:p>
      </dgm:t>
    </dgm:pt>
    <dgm:pt modelId="{386FBADF-69B7-46C0-A6EF-9416A6630A0F}">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ctr">
            <a:lnSpc>
              <a:spcPct val="150000"/>
            </a:lnSpc>
          </a:pPr>
          <a:r>
            <a:rPr lang="es-ES" sz="900" b="1" dirty="0" smtClean="0">
              <a:solidFill>
                <a:srgbClr val="88A945"/>
              </a:solidFill>
              <a:latin typeface="Century Gothic" pitchFamily="34" charset="0"/>
            </a:rPr>
            <a:t>INFORMACIÓN-GENERAL</a:t>
          </a:r>
          <a:endParaRPr lang="es-ES" sz="900" b="1" dirty="0">
            <a:solidFill>
              <a:srgbClr val="88A945"/>
            </a:solidFill>
            <a:latin typeface="Century Gothic" pitchFamily="34" charset="0"/>
          </a:endParaRPr>
        </a:p>
      </dgm:t>
    </dgm:pt>
    <dgm:pt modelId="{9BFC5A4E-CF82-4EED-A28D-CBA04EC4A7AD}" type="parTrans" cxnId="{23CA3AC7-A7CE-414B-A546-11CB0DBEAED7}">
      <dgm:prSet/>
      <dgm:spPr/>
      <dgm:t>
        <a:bodyPr/>
        <a:lstStyle/>
        <a:p>
          <a:endParaRPr lang="es-ES"/>
        </a:p>
      </dgm:t>
    </dgm:pt>
    <dgm:pt modelId="{64D669C2-734A-461C-A0EA-C82FEF7F0801}" type="sibTrans" cxnId="{23CA3AC7-A7CE-414B-A546-11CB0DBEAED7}">
      <dgm:prSet/>
      <dgm:spPr/>
      <dgm:t>
        <a:bodyPr/>
        <a:lstStyle/>
        <a:p>
          <a:endParaRPr lang="es-ES"/>
        </a:p>
      </dgm:t>
    </dgm:pt>
    <dgm:pt modelId="{DDFEE53E-0444-4A91-A6A4-9683D0F5987B}">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ctr">
            <a:lnSpc>
              <a:spcPct val="150000"/>
            </a:lnSpc>
          </a:pPr>
          <a:r>
            <a:rPr lang="es-ES" sz="900" b="1" dirty="0" smtClean="0">
              <a:solidFill>
                <a:srgbClr val="88A945"/>
              </a:solidFill>
              <a:latin typeface="Century Gothic" pitchFamily="34" charset="0"/>
            </a:rPr>
            <a:t>INFORMACIÓN-ASESORÍA</a:t>
          </a:r>
          <a:endParaRPr lang="es-ES" sz="900" b="1" dirty="0">
            <a:solidFill>
              <a:srgbClr val="88A945"/>
            </a:solidFill>
            <a:latin typeface="Century Gothic" pitchFamily="34" charset="0"/>
          </a:endParaRPr>
        </a:p>
      </dgm:t>
    </dgm:pt>
    <dgm:pt modelId="{0AF8764B-FEB9-43AB-81DE-61CB5B653625}" type="parTrans" cxnId="{A62CEF0A-088C-4D74-96D0-F46C95028D8B}">
      <dgm:prSet/>
      <dgm:spPr/>
      <dgm:t>
        <a:bodyPr/>
        <a:lstStyle/>
        <a:p>
          <a:endParaRPr lang="es-ES"/>
        </a:p>
      </dgm:t>
    </dgm:pt>
    <dgm:pt modelId="{5EE323BC-B0C2-49E1-8073-0A1622361640}" type="sibTrans" cxnId="{A62CEF0A-088C-4D74-96D0-F46C95028D8B}">
      <dgm:prSet/>
      <dgm:spPr/>
      <dgm:t>
        <a:bodyPr/>
        <a:lstStyle/>
        <a:p>
          <a:endParaRPr lang="es-ES"/>
        </a:p>
      </dgm:t>
    </dgm:pt>
    <dgm:pt modelId="{964AC838-3974-41D2-927A-104CE5F94A42}">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ctr">
            <a:lnSpc>
              <a:spcPct val="150000"/>
            </a:lnSpc>
          </a:pPr>
          <a:r>
            <a:rPr lang="es-ES" sz="900" b="1" dirty="0" smtClean="0">
              <a:solidFill>
                <a:srgbClr val="88A945"/>
              </a:solidFill>
              <a:latin typeface="Century Gothic" pitchFamily="34" charset="0"/>
            </a:rPr>
            <a:t>ACOMPAÑAMIENTO FAMILIAR</a:t>
          </a:r>
          <a:endParaRPr lang="es-ES" sz="900" b="1" dirty="0">
            <a:solidFill>
              <a:srgbClr val="88A945"/>
            </a:solidFill>
            <a:latin typeface="Century Gothic" pitchFamily="34" charset="0"/>
          </a:endParaRPr>
        </a:p>
      </dgm:t>
    </dgm:pt>
    <dgm:pt modelId="{0513FD88-B571-4B99-BBAF-9C6F86016FF5}" type="parTrans" cxnId="{93C24464-06B4-4EB7-800E-D3B88475ACB5}">
      <dgm:prSet/>
      <dgm:spPr/>
      <dgm:t>
        <a:bodyPr/>
        <a:lstStyle/>
        <a:p>
          <a:endParaRPr lang="es-ES"/>
        </a:p>
      </dgm:t>
    </dgm:pt>
    <dgm:pt modelId="{40672C36-FD3D-4595-ACE9-9418039A9641}" type="sibTrans" cxnId="{93C24464-06B4-4EB7-800E-D3B88475ACB5}">
      <dgm:prSet/>
      <dgm:spPr/>
      <dgm:t>
        <a:bodyPr/>
        <a:lstStyle/>
        <a:p>
          <a:endParaRPr lang="es-ES"/>
        </a:p>
      </dgm:t>
    </dgm:pt>
    <dgm:pt modelId="{0664955D-5BE1-4C6C-AD85-06CCD770F1C5}">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ctr">
            <a:lnSpc>
              <a:spcPct val="150000"/>
            </a:lnSpc>
          </a:pPr>
          <a:r>
            <a:rPr lang="es-ES" sz="900" b="1" dirty="0" smtClean="0">
              <a:solidFill>
                <a:srgbClr val="88A945"/>
              </a:solidFill>
              <a:latin typeface="Century Gothic" pitchFamily="34" charset="0"/>
            </a:rPr>
            <a:t>ESTUDIO</a:t>
          </a:r>
          <a:endParaRPr lang="es-ES" sz="900" b="1" dirty="0">
            <a:solidFill>
              <a:srgbClr val="88A945"/>
            </a:solidFill>
            <a:latin typeface="Century Gothic" pitchFamily="34" charset="0"/>
          </a:endParaRPr>
        </a:p>
      </dgm:t>
    </dgm:pt>
    <dgm:pt modelId="{A22C2462-C0CF-4122-A3A0-D08CB2E6C76B}" type="parTrans" cxnId="{524E57FE-516E-49F8-87B2-61C4B831A205}">
      <dgm:prSet/>
      <dgm:spPr/>
      <dgm:t>
        <a:bodyPr/>
        <a:lstStyle/>
        <a:p>
          <a:endParaRPr lang="es-ES"/>
        </a:p>
      </dgm:t>
    </dgm:pt>
    <dgm:pt modelId="{6C59C1AC-4D6C-446C-8A74-965197B72D16}" type="sibTrans" cxnId="{524E57FE-516E-49F8-87B2-61C4B831A205}">
      <dgm:prSet/>
      <dgm:spPr/>
      <dgm:t>
        <a:bodyPr/>
        <a:lstStyle/>
        <a:p>
          <a:endParaRPr lang="es-ES"/>
        </a:p>
      </dgm:t>
    </dgm:pt>
    <dgm:pt modelId="{670EDD60-F644-40CB-B1D9-B0F78519E6F5}">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ctr">
            <a:lnSpc>
              <a:spcPct val="150000"/>
            </a:lnSpc>
          </a:pPr>
          <a:r>
            <a:rPr lang="es-ES" sz="900" b="1" dirty="0" smtClean="0">
              <a:solidFill>
                <a:srgbClr val="88A945"/>
              </a:solidFill>
              <a:latin typeface="Century Gothic" pitchFamily="34" charset="0"/>
            </a:rPr>
            <a:t>OCIO- DISFRUTAMÁS</a:t>
          </a:r>
          <a:endParaRPr lang="es-ES" sz="900" b="1" dirty="0">
            <a:solidFill>
              <a:srgbClr val="88A945"/>
            </a:solidFill>
            <a:latin typeface="Century Gothic" pitchFamily="34" charset="0"/>
          </a:endParaRPr>
        </a:p>
      </dgm:t>
    </dgm:pt>
    <dgm:pt modelId="{FC402B83-B417-43FC-82D4-EB4378A64F71}" type="parTrans" cxnId="{98A240BF-A169-4795-B5FA-93A041806B2B}">
      <dgm:prSet/>
      <dgm:spPr/>
      <dgm:t>
        <a:bodyPr/>
        <a:lstStyle/>
        <a:p>
          <a:endParaRPr lang="es-ES"/>
        </a:p>
      </dgm:t>
    </dgm:pt>
    <dgm:pt modelId="{A4933DF4-D53B-4602-9F0D-8D971114512B}" type="sibTrans" cxnId="{98A240BF-A169-4795-B5FA-93A041806B2B}">
      <dgm:prSet/>
      <dgm:spPr/>
      <dgm:t>
        <a:bodyPr/>
        <a:lstStyle/>
        <a:p>
          <a:endParaRPr lang="es-ES"/>
        </a:p>
      </dgm:t>
    </dgm:pt>
    <dgm:pt modelId="{9A3C2F97-6992-4483-B8C1-65521531EE89}">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ctr">
            <a:lnSpc>
              <a:spcPct val="150000"/>
            </a:lnSpc>
          </a:pPr>
          <a:r>
            <a:rPr lang="es-ES" sz="900" b="1" dirty="0" smtClean="0">
              <a:solidFill>
                <a:srgbClr val="88A945"/>
              </a:solidFill>
              <a:latin typeface="Century Gothic" pitchFamily="34" charset="0"/>
            </a:rPr>
            <a:t>PROGRAMA CONCILIA-MÁS</a:t>
          </a:r>
          <a:endParaRPr lang="es-ES" sz="900" b="1" dirty="0">
            <a:solidFill>
              <a:srgbClr val="88A945"/>
            </a:solidFill>
            <a:latin typeface="Century Gothic" pitchFamily="34" charset="0"/>
          </a:endParaRPr>
        </a:p>
      </dgm:t>
    </dgm:pt>
    <dgm:pt modelId="{A300567B-FBFF-44CA-8EBB-B8C95D806B80}" type="parTrans" cxnId="{AF8E0C34-642F-4E16-B550-7EA37F85CFE8}">
      <dgm:prSet/>
      <dgm:spPr/>
      <dgm:t>
        <a:bodyPr/>
        <a:lstStyle/>
        <a:p>
          <a:endParaRPr lang="es-ES"/>
        </a:p>
      </dgm:t>
    </dgm:pt>
    <dgm:pt modelId="{F74F969C-265D-4CF7-A649-657E3BC4CA74}" type="sibTrans" cxnId="{AF8E0C34-642F-4E16-B550-7EA37F85CFE8}">
      <dgm:prSet/>
      <dgm:spPr/>
      <dgm:t>
        <a:bodyPr/>
        <a:lstStyle/>
        <a:p>
          <a:endParaRPr lang="es-ES"/>
        </a:p>
      </dgm:t>
    </dgm:pt>
    <dgm:pt modelId="{0041F1E2-9C14-4272-B2B0-B6EF504F61DE}">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800" dirty="0" smtClean="0">
              <a:solidFill>
                <a:schemeClr val="tx1"/>
              </a:solidFill>
              <a:latin typeface="Century Gothic" pitchFamily="34" charset="0"/>
            </a:rPr>
            <a:t>Información actualizada sobre la situación legal de las familias numerosas.</a:t>
          </a:r>
          <a:endParaRPr lang="es-ES" sz="800" dirty="0">
            <a:solidFill>
              <a:schemeClr val="tx1"/>
            </a:solidFill>
            <a:latin typeface="Century Gothic" pitchFamily="34" charset="0"/>
          </a:endParaRPr>
        </a:p>
      </dgm:t>
    </dgm:pt>
    <dgm:pt modelId="{AB17AF26-5570-4FE2-936D-0D7AC6DF3492}" type="parTrans" cxnId="{34A4771E-3851-4372-86A2-42DB7CAF539E}">
      <dgm:prSet/>
      <dgm:spPr/>
      <dgm:t>
        <a:bodyPr/>
        <a:lstStyle/>
        <a:p>
          <a:endParaRPr lang="es-ES"/>
        </a:p>
      </dgm:t>
    </dgm:pt>
    <dgm:pt modelId="{73515CF0-75DA-4F17-ADC8-947F5907F0F7}" type="sibTrans" cxnId="{34A4771E-3851-4372-86A2-42DB7CAF539E}">
      <dgm:prSet/>
      <dgm:spPr/>
      <dgm:t>
        <a:bodyPr/>
        <a:lstStyle/>
        <a:p>
          <a:endParaRPr lang="es-ES"/>
        </a:p>
      </dgm:t>
    </dgm:pt>
    <dgm:pt modelId="{247F9E9E-3027-44A1-BD42-D1FBC6CCEDBA}">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800" i="1" dirty="0" smtClean="0">
              <a:solidFill>
                <a:schemeClr val="tx1"/>
              </a:solidFill>
              <a:latin typeface="Century Gothic" pitchFamily="34" charset="0"/>
            </a:rPr>
            <a:t>GPS</a:t>
          </a:r>
          <a:r>
            <a:rPr lang="es-ES" sz="800" dirty="0" smtClean="0">
              <a:solidFill>
                <a:schemeClr val="tx1"/>
              </a:solidFill>
              <a:latin typeface="Century Gothic" pitchFamily="34" charset="0"/>
            </a:rPr>
            <a:t> Guía Práctica para el socio.</a:t>
          </a:r>
          <a:endParaRPr lang="es-ES" sz="800" dirty="0">
            <a:solidFill>
              <a:schemeClr val="tx1"/>
            </a:solidFill>
            <a:latin typeface="Century Gothic" pitchFamily="34" charset="0"/>
          </a:endParaRPr>
        </a:p>
      </dgm:t>
    </dgm:pt>
    <dgm:pt modelId="{685BB5EE-D158-49DA-A7B1-FB7D213B5462}" type="parTrans" cxnId="{A5B37CFF-8A8D-4749-AC1D-6A44C8AFC916}">
      <dgm:prSet/>
      <dgm:spPr/>
      <dgm:t>
        <a:bodyPr/>
        <a:lstStyle/>
        <a:p>
          <a:endParaRPr lang="es-ES"/>
        </a:p>
      </dgm:t>
    </dgm:pt>
    <dgm:pt modelId="{79109F79-81C2-47DB-8E85-06FE91D60A09}" type="sibTrans" cxnId="{A5B37CFF-8A8D-4749-AC1D-6A44C8AFC916}">
      <dgm:prSet/>
      <dgm:spPr/>
      <dgm:t>
        <a:bodyPr/>
        <a:lstStyle/>
        <a:p>
          <a:endParaRPr lang="es-ES"/>
        </a:p>
      </dgm:t>
    </dgm:pt>
    <dgm:pt modelId="{E7EDEC8D-3515-41D8-85CC-473B328A0CF3}">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800" i="1" dirty="0" smtClean="0">
              <a:solidFill>
                <a:schemeClr val="tx1"/>
              </a:solidFill>
              <a:latin typeface="Century Gothic" pitchFamily="34" charset="0"/>
            </a:rPr>
            <a:t>Informa3</a:t>
          </a:r>
          <a:r>
            <a:rPr lang="es-ES" sz="800" dirty="0" smtClean="0">
              <a:solidFill>
                <a:schemeClr val="tx1"/>
              </a:solidFill>
              <a:latin typeface="Century Gothic" pitchFamily="34" charset="0"/>
            </a:rPr>
            <a:t>, boletín electrónico semanal.</a:t>
          </a:r>
          <a:endParaRPr lang="es-ES" sz="800" dirty="0">
            <a:solidFill>
              <a:schemeClr val="tx1"/>
            </a:solidFill>
            <a:latin typeface="Century Gothic" pitchFamily="34" charset="0"/>
          </a:endParaRPr>
        </a:p>
      </dgm:t>
    </dgm:pt>
    <dgm:pt modelId="{39894432-C927-4DBF-AE26-A44E5D9EE5B9}" type="parTrans" cxnId="{0F5BC53F-5E11-46F4-9B57-133E46CE5C66}">
      <dgm:prSet/>
      <dgm:spPr/>
      <dgm:t>
        <a:bodyPr/>
        <a:lstStyle/>
        <a:p>
          <a:endParaRPr lang="es-ES"/>
        </a:p>
      </dgm:t>
    </dgm:pt>
    <dgm:pt modelId="{C9A31AD6-522E-45FB-B65E-CCF41A50A917}" type="sibTrans" cxnId="{0F5BC53F-5E11-46F4-9B57-133E46CE5C66}">
      <dgm:prSet/>
      <dgm:spPr/>
      <dgm:t>
        <a:bodyPr/>
        <a:lstStyle/>
        <a:p>
          <a:endParaRPr lang="es-ES"/>
        </a:p>
      </dgm:t>
    </dgm:pt>
    <dgm:pt modelId="{C9788CF8-10BF-4381-80D9-56CCDE63BEEA}">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800" dirty="0" smtClean="0">
              <a:solidFill>
                <a:schemeClr val="tx1"/>
              </a:solidFill>
              <a:latin typeface="Century Gothic" pitchFamily="34" charset="0"/>
            </a:rPr>
            <a:t>Página web con noticias y actividades</a:t>
          </a:r>
          <a:r>
            <a:rPr lang="es-ES" sz="900" dirty="0" smtClean="0">
              <a:solidFill>
                <a:schemeClr val="tx1"/>
              </a:solidFill>
              <a:latin typeface="Century Gothic" pitchFamily="34" charset="0"/>
            </a:rPr>
            <a:t>.</a:t>
          </a:r>
          <a:endParaRPr lang="es-ES" sz="900" dirty="0">
            <a:solidFill>
              <a:schemeClr val="tx1"/>
            </a:solidFill>
            <a:latin typeface="Century Gothic" pitchFamily="34" charset="0"/>
          </a:endParaRPr>
        </a:p>
      </dgm:t>
    </dgm:pt>
    <dgm:pt modelId="{85DDD82E-658A-45BA-9F05-151D856F61C9}" type="parTrans" cxnId="{AAC9EB7B-863B-4768-9C8D-BA203D31C5C5}">
      <dgm:prSet/>
      <dgm:spPr/>
      <dgm:t>
        <a:bodyPr/>
        <a:lstStyle/>
        <a:p>
          <a:endParaRPr lang="es-ES"/>
        </a:p>
      </dgm:t>
    </dgm:pt>
    <dgm:pt modelId="{A7B93172-61B2-4936-BCAA-6A9030D3CAC3}" type="sibTrans" cxnId="{AAC9EB7B-863B-4768-9C8D-BA203D31C5C5}">
      <dgm:prSet/>
      <dgm:spPr/>
      <dgm:t>
        <a:bodyPr/>
        <a:lstStyle/>
        <a:p>
          <a:endParaRPr lang="es-ES"/>
        </a:p>
      </dgm:t>
    </dgm:pt>
    <dgm:pt modelId="{E82BBE50-C8DB-4643-8475-402F6F7F74E9}">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Servicio de canguro a domicilio.</a:t>
          </a:r>
          <a:endParaRPr lang="es-ES" sz="900" dirty="0">
            <a:solidFill>
              <a:schemeClr val="tx1"/>
            </a:solidFill>
            <a:latin typeface="Century Gothic" pitchFamily="34" charset="0"/>
          </a:endParaRPr>
        </a:p>
      </dgm:t>
    </dgm:pt>
    <dgm:pt modelId="{F077D1A3-FAB5-4037-9A7F-416CE208E101}" type="parTrans" cxnId="{8F1B4E6E-15A7-4A10-BDA9-589CE1E61D7B}">
      <dgm:prSet/>
      <dgm:spPr/>
      <dgm:t>
        <a:bodyPr/>
        <a:lstStyle/>
        <a:p>
          <a:endParaRPr lang="es-ES"/>
        </a:p>
      </dgm:t>
    </dgm:pt>
    <dgm:pt modelId="{D300F066-7BBA-4B06-9972-15B1108284DA}" type="sibTrans" cxnId="{8F1B4E6E-15A7-4A10-BDA9-589CE1E61D7B}">
      <dgm:prSet/>
      <dgm:spPr/>
      <dgm:t>
        <a:bodyPr/>
        <a:lstStyle/>
        <a:p>
          <a:endParaRPr lang="es-ES"/>
        </a:p>
      </dgm:t>
    </dgm:pt>
    <dgm:pt modelId="{C14B187C-E4CF-4DD5-9C33-460A6E4B2B4A}">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Programa </a:t>
          </a:r>
          <a:r>
            <a:rPr lang="es-ES" sz="900" i="1" dirty="0" smtClean="0">
              <a:solidFill>
                <a:schemeClr val="tx1"/>
              </a:solidFill>
              <a:latin typeface="Century Gothic" pitchFamily="34" charset="0"/>
            </a:rPr>
            <a:t>Yo Voy.</a:t>
          </a:r>
          <a:endParaRPr lang="es-ES" sz="900" i="1" dirty="0">
            <a:solidFill>
              <a:schemeClr val="tx1"/>
            </a:solidFill>
            <a:latin typeface="Century Gothic" pitchFamily="34" charset="0"/>
          </a:endParaRPr>
        </a:p>
      </dgm:t>
    </dgm:pt>
    <dgm:pt modelId="{BC819BF2-0B44-4E34-9411-985D39FE84EB}" type="parTrans" cxnId="{4A526FCE-063E-4DF6-9882-7E177F26A475}">
      <dgm:prSet/>
      <dgm:spPr/>
      <dgm:t>
        <a:bodyPr/>
        <a:lstStyle/>
        <a:p>
          <a:endParaRPr lang="es-ES"/>
        </a:p>
      </dgm:t>
    </dgm:pt>
    <dgm:pt modelId="{A05AE827-DC09-4C05-B2A5-58A4D70B1484}" type="sibTrans" cxnId="{4A526FCE-063E-4DF6-9882-7E177F26A475}">
      <dgm:prSet/>
      <dgm:spPr/>
      <dgm:t>
        <a:bodyPr/>
        <a:lstStyle/>
        <a:p>
          <a:endParaRPr lang="es-ES"/>
        </a:p>
      </dgm:t>
    </dgm:pt>
    <dgm:pt modelId="{F7815331-2E1D-4821-AD96-1B421D0D0B13}">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Promoción/negociación ludotecas en vacaciones escolares.</a:t>
          </a:r>
          <a:endParaRPr lang="es-ES" sz="900" dirty="0">
            <a:solidFill>
              <a:schemeClr val="tx1"/>
            </a:solidFill>
            <a:latin typeface="Century Gothic" pitchFamily="34" charset="0"/>
          </a:endParaRPr>
        </a:p>
      </dgm:t>
    </dgm:pt>
    <dgm:pt modelId="{3AE58964-5CB2-43E0-A5A5-3494934969E1}" type="parTrans" cxnId="{1DF43B6B-E9EE-4145-BE07-C00DD409277C}">
      <dgm:prSet/>
      <dgm:spPr/>
      <dgm:t>
        <a:bodyPr/>
        <a:lstStyle/>
        <a:p>
          <a:endParaRPr lang="es-ES"/>
        </a:p>
      </dgm:t>
    </dgm:pt>
    <dgm:pt modelId="{8CACF412-655D-454C-9D6F-56FD579E11BC}" type="sibTrans" cxnId="{1DF43B6B-E9EE-4145-BE07-C00DD409277C}">
      <dgm:prSet/>
      <dgm:spPr/>
      <dgm:t>
        <a:bodyPr/>
        <a:lstStyle/>
        <a:p>
          <a:endParaRPr lang="es-ES"/>
        </a:p>
      </dgm:t>
    </dgm:pt>
    <dgm:pt modelId="{2061B944-BEED-49DD-B5AA-8441A92B7D41}">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Lactancia </a:t>
          </a:r>
          <a:r>
            <a:rPr lang="es-ES" sz="900" dirty="0" err="1" smtClean="0">
              <a:solidFill>
                <a:schemeClr val="tx1"/>
              </a:solidFill>
              <a:latin typeface="Century Gothic" pitchFamily="34" charset="0"/>
            </a:rPr>
            <a:t>Zone</a:t>
          </a:r>
          <a:r>
            <a:rPr lang="es-ES" sz="900" dirty="0" smtClean="0">
              <a:solidFill>
                <a:schemeClr val="tx1"/>
              </a:solidFill>
              <a:latin typeface="Century Gothic" pitchFamily="34" charset="0"/>
            </a:rPr>
            <a:t>: Red de Puntos de Lactancia.</a:t>
          </a:r>
          <a:endParaRPr lang="es-ES" sz="900" dirty="0">
            <a:solidFill>
              <a:schemeClr val="tx1"/>
            </a:solidFill>
            <a:latin typeface="Century Gothic" pitchFamily="34" charset="0"/>
          </a:endParaRPr>
        </a:p>
      </dgm:t>
    </dgm:pt>
    <dgm:pt modelId="{D29F76BF-599F-472B-8C58-2233DD0BD1E5}" type="parTrans" cxnId="{A7C0F806-8EF4-46F0-90C3-68C542BC26CA}">
      <dgm:prSet/>
      <dgm:spPr/>
      <dgm:t>
        <a:bodyPr/>
        <a:lstStyle/>
        <a:p>
          <a:endParaRPr lang="es-ES"/>
        </a:p>
      </dgm:t>
    </dgm:pt>
    <dgm:pt modelId="{4ECDEFFF-40D5-4DE1-88FF-2E43A82EAF5D}" type="sibTrans" cxnId="{A7C0F806-8EF4-46F0-90C3-68C542BC26CA}">
      <dgm:prSet/>
      <dgm:spPr/>
      <dgm:t>
        <a:bodyPr/>
        <a:lstStyle/>
        <a:p>
          <a:endParaRPr lang="es-ES"/>
        </a:p>
      </dgm:t>
    </dgm:pt>
    <dgm:pt modelId="{0F156A7C-C398-4221-AC76-4CAFE0542CB5}">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Servicios de asesoría legal.</a:t>
          </a:r>
          <a:endParaRPr lang="es-ES" sz="900" dirty="0">
            <a:solidFill>
              <a:schemeClr val="tx1"/>
            </a:solidFill>
            <a:latin typeface="Century Gothic" pitchFamily="34" charset="0"/>
          </a:endParaRPr>
        </a:p>
      </dgm:t>
    </dgm:pt>
    <dgm:pt modelId="{B38A09A1-75CF-41EB-BDCB-353B682E5EDF}" type="parTrans" cxnId="{CAE1EAF2-2456-4955-9E97-A65D61E4245E}">
      <dgm:prSet/>
      <dgm:spPr/>
      <dgm:t>
        <a:bodyPr/>
        <a:lstStyle/>
        <a:p>
          <a:endParaRPr lang="es-ES"/>
        </a:p>
      </dgm:t>
    </dgm:pt>
    <dgm:pt modelId="{C669E647-2139-4D50-8390-C33CB4E35EB4}" type="sibTrans" cxnId="{CAE1EAF2-2456-4955-9E97-A65D61E4245E}">
      <dgm:prSet/>
      <dgm:spPr/>
      <dgm:t>
        <a:bodyPr/>
        <a:lstStyle/>
        <a:p>
          <a:endParaRPr lang="es-ES"/>
        </a:p>
      </dgm:t>
    </dgm:pt>
    <dgm:pt modelId="{D4187B7C-74EC-49AA-8E9C-1BD68B0BE0AC}">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Asesoría jurídica.</a:t>
          </a:r>
          <a:endParaRPr lang="es-ES" sz="900" dirty="0">
            <a:solidFill>
              <a:schemeClr val="tx1"/>
            </a:solidFill>
            <a:latin typeface="Century Gothic" pitchFamily="34" charset="0"/>
          </a:endParaRPr>
        </a:p>
      </dgm:t>
    </dgm:pt>
    <dgm:pt modelId="{F41C52C7-8F59-4C21-804C-D71B21BE4EA0}" type="parTrans" cxnId="{DFFFEC37-FEE3-4379-8A99-E3678216C526}">
      <dgm:prSet/>
      <dgm:spPr/>
      <dgm:t>
        <a:bodyPr/>
        <a:lstStyle/>
        <a:p>
          <a:endParaRPr lang="es-ES"/>
        </a:p>
      </dgm:t>
    </dgm:pt>
    <dgm:pt modelId="{3F7426A7-CAA5-4321-A6EA-915937A43071}" type="sibTrans" cxnId="{DFFFEC37-FEE3-4379-8A99-E3678216C526}">
      <dgm:prSet/>
      <dgm:spPr/>
      <dgm:t>
        <a:bodyPr/>
        <a:lstStyle/>
        <a:p>
          <a:endParaRPr lang="es-ES"/>
        </a:p>
      </dgm:t>
    </dgm:pt>
    <dgm:pt modelId="{E1A46CCA-7170-4335-A1A7-884E6F24BFCC}">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Atención psicológica familiar.</a:t>
          </a:r>
          <a:endParaRPr lang="es-ES" sz="900" dirty="0">
            <a:solidFill>
              <a:schemeClr val="tx1"/>
            </a:solidFill>
            <a:latin typeface="Century Gothic" pitchFamily="34" charset="0"/>
          </a:endParaRPr>
        </a:p>
      </dgm:t>
    </dgm:pt>
    <dgm:pt modelId="{BA13DA62-DAB0-4009-890A-2AE4DBDD6A51}" type="parTrans" cxnId="{42CEF241-4883-4271-B517-027837D0574D}">
      <dgm:prSet/>
      <dgm:spPr/>
      <dgm:t>
        <a:bodyPr/>
        <a:lstStyle/>
        <a:p>
          <a:endParaRPr lang="es-ES"/>
        </a:p>
      </dgm:t>
    </dgm:pt>
    <dgm:pt modelId="{D64B5184-7B25-4951-8EFA-17028419EEFE}" type="sibTrans" cxnId="{42CEF241-4883-4271-B517-027837D0574D}">
      <dgm:prSet/>
      <dgm:spPr/>
      <dgm:t>
        <a:bodyPr/>
        <a:lstStyle/>
        <a:p>
          <a:endParaRPr lang="es-ES"/>
        </a:p>
      </dgm:t>
    </dgm:pt>
    <dgm:pt modelId="{CC1CFFEF-ADC4-4F38-8C6F-F2985484AD45}">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Banco de recursos, Banco de préstamo, Recogida solidaria, Banco de trabajo y Banco de alimentos</a:t>
          </a:r>
          <a:endParaRPr lang="es-ES" sz="900" dirty="0">
            <a:solidFill>
              <a:schemeClr val="tx1"/>
            </a:solidFill>
            <a:latin typeface="Century Gothic" pitchFamily="34" charset="0"/>
          </a:endParaRPr>
        </a:p>
      </dgm:t>
    </dgm:pt>
    <dgm:pt modelId="{F9EBBF49-011C-4658-AEF4-467DAB4AF1DA}" type="parTrans" cxnId="{8A495863-2213-4499-921D-2EEC06D4BCBD}">
      <dgm:prSet/>
      <dgm:spPr/>
      <dgm:t>
        <a:bodyPr/>
        <a:lstStyle/>
        <a:p>
          <a:endParaRPr lang="es-ES"/>
        </a:p>
      </dgm:t>
    </dgm:pt>
    <dgm:pt modelId="{32F446ED-807B-40A0-BB3C-185C5383D9E1}" type="sibTrans" cxnId="{8A495863-2213-4499-921D-2EEC06D4BCBD}">
      <dgm:prSet/>
      <dgm:spPr/>
      <dgm:t>
        <a:bodyPr/>
        <a:lstStyle/>
        <a:p>
          <a:endParaRPr lang="es-ES"/>
        </a:p>
      </dgm:t>
    </dgm:pt>
    <dgm:pt modelId="{3BB6C85E-4267-4AFE-B87D-B6877F126648}">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Jornadas culturales sobre políticas familiares.</a:t>
          </a:r>
          <a:endParaRPr lang="es-ES" sz="900" dirty="0">
            <a:solidFill>
              <a:schemeClr val="tx1"/>
            </a:solidFill>
            <a:latin typeface="Century Gothic" pitchFamily="34" charset="0"/>
          </a:endParaRPr>
        </a:p>
      </dgm:t>
    </dgm:pt>
    <dgm:pt modelId="{76A2E6C1-AB13-41A0-A575-A3E6B0A4A5AA}" type="parTrans" cxnId="{83750B67-E2BF-4F2F-8ABC-D8C2DA6501A6}">
      <dgm:prSet/>
      <dgm:spPr/>
      <dgm:t>
        <a:bodyPr/>
        <a:lstStyle/>
        <a:p>
          <a:endParaRPr lang="es-ES"/>
        </a:p>
      </dgm:t>
    </dgm:pt>
    <dgm:pt modelId="{382DBFCE-4FA7-4764-9D9C-CE7DE2CD5197}" type="sibTrans" cxnId="{83750B67-E2BF-4F2F-8ABC-D8C2DA6501A6}">
      <dgm:prSet/>
      <dgm:spPr/>
      <dgm:t>
        <a:bodyPr/>
        <a:lstStyle/>
        <a:p>
          <a:endParaRPr lang="es-ES"/>
        </a:p>
      </dgm:t>
    </dgm:pt>
    <dgm:pt modelId="{7E8CB2F8-C1C3-4562-BEE0-8B6894EB3FED}">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Parque atracciones.</a:t>
          </a:r>
          <a:endParaRPr lang="es-ES" sz="900" dirty="0">
            <a:solidFill>
              <a:schemeClr val="tx1"/>
            </a:solidFill>
            <a:latin typeface="Century Gothic" pitchFamily="34" charset="0"/>
          </a:endParaRPr>
        </a:p>
      </dgm:t>
    </dgm:pt>
    <dgm:pt modelId="{D7355E70-75E7-4334-A06E-487EFA25512A}" type="parTrans" cxnId="{31D42E19-31FE-4B27-8EE2-39C0ECAEC7C0}">
      <dgm:prSet/>
      <dgm:spPr/>
      <dgm:t>
        <a:bodyPr/>
        <a:lstStyle/>
        <a:p>
          <a:endParaRPr lang="es-ES"/>
        </a:p>
      </dgm:t>
    </dgm:pt>
    <dgm:pt modelId="{9B68F3DB-3021-4D18-A7DC-9672233CF32F}" type="sibTrans" cxnId="{31D42E19-31FE-4B27-8EE2-39C0ECAEC7C0}">
      <dgm:prSet/>
      <dgm:spPr/>
      <dgm:t>
        <a:bodyPr/>
        <a:lstStyle/>
        <a:p>
          <a:endParaRPr lang="es-ES"/>
        </a:p>
      </dgm:t>
    </dgm:pt>
    <dgm:pt modelId="{C6DF1C2E-2336-4F04-B9D8-ECE812F94AF3}">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Biblioteca.</a:t>
          </a:r>
          <a:endParaRPr lang="es-ES" sz="900" dirty="0">
            <a:solidFill>
              <a:schemeClr val="tx1"/>
            </a:solidFill>
            <a:latin typeface="Century Gothic" pitchFamily="34" charset="0"/>
          </a:endParaRPr>
        </a:p>
      </dgm:t>
    </dgm:pt>
    <dgm:pt modelId="{27070E64-40EF-4106-AB14-26EC0CD048D1}" type="parTrans" cxnId="{6BA9F0F9-DE25-44B4-A09E-5ABBC36B77BD}">
      <dgm:prSet/>
      <dgm:spPr/>
      <dgm:t>
        <a:bodyPr/>
        <a:lstStyle/>
        <a:p>
          <a:endParaRPr lang="es-ES"/>
        </a:p>
      </dgm:t>
    </dgm:pt>
    <dgm:pt modelId="{1598C286-E806-47D0-AB4D-C2FFD3133EF7}" type="sibTrans" cxnId="{6BA9F0F9-DE25-44B4-A09E-5ABBC36B77BD}">
      <dgm:prSet/>
      <dgm:spPr/>
      <dgm:t>
        <a:bodyPr/>
        <a:lstStyle/>
        <a:p>
          <a:endParaRPr lang="es-ES"/>
        </a:p>
      </dgm:t>
    </dgm:pt>
    <dgm:pt modelId="{EE2D4C1C-1F66-43A2-B5A3-2B0B39044039}">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Descuentos especiales en empresas.</a:t>
          </a:r>
          <a:endParaRPr lang="es-ES" sz="900" dirty="0">
            <a:solidFill>
              <a:schemeClr val="tx1"/>
            </a:solidFill>
            <a:latin typeface="Century Gothic" pitchFamily="34" charset="0"/>
          </a:endParaRPr>
        </a:p>
      </dgm:t>
    </dgm:pt>
    <dgm:pt modelId="{32C9ED08-1B53-4565-ADAC-FB576217A36B}" type="parTrans" cxnId="{44B410BD-A74D-41A1-90CB-64B83E2E7B5C}">
      <dgm:prSet/>
      <dgm:spPr/>
      <dgm:t>
        <a:bodyPr/>
        <a:lstStyle/>
        <a:p>
          <a:endParaRPr lang="es-ES"/>
        </a:p>
      </dgm:t>
    </dgm:pt>
    <dgm:pt modelId="{E9A1DE62-CD81-45D2-9732-FCB7AF95528D}" type="sibTrans" cxnId="{44B410BD-A74D-41A1-90CB-64B83E2E7B5C}">
      <dgm:prSet/>
      <dgm:spPr/>
      <dgm:t>
        <a:bodyPr/>
        <a:lstStyle/>
        <a:p>
          <a:endParaRPr lang="es-ES"/>
        </a:p>
      </dgm:t>
    </dgm:pt>
    <dgm:pt modelId="{D9FA45C0-E4AE-4873-8954-929A760FB9C0}">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Notas de prensa y plan de comunicación.</a:t>
          </a:r>
          <a:endParaRPr lang="es-ES" sz="900" dirty="0">
            <a:solidFill>
              <a:schemeClr val="tx1"/>
            </a:solidFill>
            <a:latin typeface="Century Gothic" pitchFamily="34" charset="0"/>
          </a:endParaRPr>
        </a:p>
      </dgm:t>
    </dgm:pt>
    <dgm:pt modelId="{FE1AFFEF-DE9D-43DF-91EA-D19A75C7D4A1}" type="parTrans" cxnId="{15933532-F023-4239-AEEA-5387A666B26B}">
      <dgm:prSet/>
      <dgm:spPr/>
      <dgm:t>
        <a:bodyPr/>
        <a:lstStyle/>
        <a:p>
          <a:endParaRPr lang="es-ES"/>
        </a:p>
      </dgm:t>
    </dgm:pt>
    <dgm:pt modelId="{53F21B88-ED99-4779-B429-AD0CFBCFF548}" type="sibTrans" cxnId="{15933532-F023-4239-AEEA-5387A666B26B}">
      <dgm:prSet/>
      <dgm:spPr/>
      <dgm:t>
        <a:bodyPr/>
        <a:lstStyle/>
        <a:p>
          <a:endParaRPr lang="es-ES"/>
        </a:p>
      </dgm:t>
    </dgm:pt>
    <dgm:pt modelId="{7456F0DF-8E42-4C2C-B0C0-D922E12899B3}">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Despliegue comarcal.</a:t>
          </a:r>
          <a:endParaRPr lang="es-ES" sz="900" dirty="0">
            <a:solidFill>
              <a:schemeClr val="tx1"/>
            </a:solidFill>
            <a:latin typeface="Century Gothic" pitchFamily="34" charset="0"/>
          </a:endParaRPr>
        </a:p>
      </dgm:t>
    </dgm:pt>
    <dgm:pt modelId="{5858D144-1C20-45B3-860C-EDE161EDBC88}" type="parTrans" cxnId="{DEDA3EB1-C7F4-487A-88EF-C3472A40D9F7}">
      <dgm:prSet/>
      <dgm:spPr/>
      <dgm:t>
        <a:bodyPr/>
        <a:lstStyle/>
        <a:p>
          <a:endParaRPr lang="es-ES"/>
        </a:p>
      </dgm:t>
    </dgm:pt>
    <dgm:pt modelId="{63E7F2F7-DB71-48ED-A945-1CBD55C86224}" type="sibTrans" cxnId="{DEDA3EB1-C7F4-487A-88EF-C3472A40D9F7}">
      <dgm:prSet/>
      <dgm:spPr/>
      <dgm:t>
        <a:bodyPr/>
        <a:lstStyle/>
        <a:p>
          <a:endParaRPr lang="es-ES"/>
        </a:p>
      </dgm:t>
    </dgm:pt>
    <dgm:pt modelId="{5033EA1B-EDD3-48F2-9EB1-DA3DFEA174D8}">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Sensibilización social.</a:t>
          </a:r>
          <a:endParaRPr lang="es-ES" sz="900" dirty="0">
            <a:solidFill>
              <a:schemeClr val="tx1"/>
            </a:solidFill>
            <a:latin typeface="Century Gothic" pitchFamily="34" charset="0"/>
          </a:endParaRPr>
        </a:p>
      </dgm:t>
    </dgm:pt>
    <dgm:pt modelId="{68442B6F-72BD-4AA8-ADC4-4E8A73476035}" type="parTrans" cxnId="{FD96D678-D711-4155-90CE-49D6637A36A7}">
      <dgm:prSet/>
      <dgm:spPr/>
      <dgm:t>
        <a:bodyPr/>
        <a:lstStyle/>
        <a:p>
          <a:endParaRPr lang="es-ES"/>
        </a:p>
      </dgm:t>
    </dgm:pt>
    <dgm:pt modelId="{5EC060AC-9EBA-45BA-AA42-26B7D445B7B6}" type="sibTrans" cxnId="{FD96D678-D711-4155-90CE-49D6637A36A7}">
      <dgm:prSet/>
      <dgm:spPr/>
      <dgm:t>
        <a:bodyPr/>
        <a:lstStyle/>
        <a:p>
          <a:endParaRPr lang="es-ES"/>
        </a:p>
      </dgm:t>
    </dgm:pt>
    <dgm:pt modelId="{7A1A7A01-994C-4739-A6F1-A0F7632E2C57}">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Excursiones naturaleza y culturales.</a:t>
          </a:r>
          <a:endParaRPr lang="es-ES" sz="900" dirty="0">
            <a:solidFill>
              <a:schemeClr val="tx1"/>
            </a:solidFill>
            <a:latin typeface="Century Gothic" pitchFamily="34" charset="0"/>
          </a:endParaRPr>
        </a:p>
      </dgm:t>
    </dgm:pt>
    <dgm:pt modelId="{B16AC40E-0C21-4507-B92B-7CD9FDD72004}" type="parTrans" cxnId="{5974B817-27A7-4F65-8281-E168ED0F162B}">
      <dgm:prSet/>
      <dgm:spPr/>
      <dgm:t>
        <a:bodyPr/>
        <a:lstStyle/>
        <a:p>
          <a:endParaRPr lang="es-ES"/>
        </a:p>
      </dgm:t>
    </dgm:pt>
    <dgm:pt modelId="{CE8652F6-49B5-43AC-A481-93A5739DA373}" type="sibTrans" cxnId="{5974B817-27A7-4F65-8281-E168ED0F162B}">
      <dgm:prSet/>
      <dgm:spPr/>
      <dgm:t>
        <a:bodyPr/>
        <a:lstStyle/>
        <a:p>
          <a:endParaRPr lang="es-ES"/>
        </a:p>
      </dgm:t>
    </dgm:pt>
    <dgm:pt modelId="{3A312269-933A-4B18-B857-EBE7AABDC490}">
      <dgm:prSet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Jornadas de convivencia y descanso.</a:t>
          </a:r>
          <a:endParaRPr lang="es-ES" sz="900" dirty="0">
            <a:solidFill>
              <a:schemeClr val="tx1"/>
            </a:solidFill>
            <a:latin typeface="Century Gothic" pitchFamily="34" charset="0"/>
          </a:endParaRPr>
        </a:p>
      </dgm:t>
    </dgm:pt>
    <dgm:pt modelId="{9A230541-F4B9-47C5-8351-A2F9F51B9803}" type="parTrans" cxnId="{47855592-14A5-4487-973A-5DE21CC89E5E}">
      <dgm:prSet/>
      <dgm:spPr/>
      <dgm:t>
        <a:bodyPr/>
        <a:lstStyle/>
        <a:p>
          <a:endParaRPr lang="es-ES"/>
        </a:p>
      </dgm:t>
    </dgm:pt>
    <dgm:pt modelId="{2FA00246-FB8D-468E-918E-719784C39D75}" type="sibTrans" cxnId="{47855592-14A5-4487-973A-5DE21CC89E5E}">
      <dgm:prSet/>
      <dgm:spPr/>
      <dgm:t>
        <a:bodyPr/>
        <a:lstStyle/>
        <a:p>
          <a:endParaRPr lang="es-ES"/>
        </a:p>
      </dgm:t>
    </dgm:pt>
    <dgm:pt modelId="{41BF47AC-DD79-4936-83D7-8514B08D8E2B}">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Colaboramos con profesionales y admón. pública en: </a:t>
          </a:r>
          <a:endParaRPr lang="es-ES" sz="900" dirty="0">
            <a:solidFill>
              <a:schemeClr val="tx1"/>
            </a:solidFill>
            <a:latin typeface="Century Gothic" pitchFamily="34" charset="0"/>
          </a:endParaRPr>
        </a:p>
      </dgm:t>
    </dgm:pt>
    <dgm:pt modelId="{9ABDF090-B176-4DB1-829F-750DA3A1FE28}" type="parTrans" cxnId="{5505EC42-043C-4367-B6B1-FFAA10FD5404}">
      <dgm:prSet/>
      <dgm:spPr/>
    </dgm:pt>
    <dgm:pt modelId="{A8D0A15D-D7B9-4CF5-BD27-077B81F7581A}" type="sibTrans" cxnId="{5505EC42-043C-4367-B6B1-FFAA10FD5404}">
      <dgm:prSet/>
      <dgm:spPr/>
    </dgm:pt>
    <dgm:pt modelId="{8EF8AF15-2F89-4992-B64C-B0C58FC04EE3}">
      <dgm:prSet phldrT="[Texto]" custT="1"/>
      <dgm:spPr>
        <a:solidFill>
          <a:schemeClr val="bg1"/>
        </a:solidFill>
        <a:ln w="63500">
          <a:noFill/>
        </a:ln>
        <a:effectLst>
          <a:outerShdw blurRad="50800" dist="50800" dir="5400000" algn="ctr" rotWithShape="0">
            <a:schemeClr val="tx1">
              <a:lumMod val="50000"/>
              <a:lumOff val="50000"/>
            </a:schemeClr>
          </a:outerShdw>
        </a:effectLst>
      </dgm:spPr>
      <dgm:t>
        <a:bodyPr/>
        <a:lstStyle/>
        <a:p>
          <a:pPr algn="just">
            <a:lnSpc>
              <a:spcPct val="150000"/>
            </a:lnSpc>
          </a:pPr>
          <a:r>
            <a:rPr lang="es-ES" sz="900" dirty="0" smtClean="0">
              <a:solidFill>
                <a:schemeClr val="tx1"/>
              </a:solidFill>
              <a:latin typeface="Century Gothic" pitchFamily="34" charset="0"/>
            </a:rPr>
            <a:t>Gestión documental: Yo Voy</a:t>
          </a:r>
          <a:endParaRPr lang="es-ES" sz="900" dirty="0">
            <a:solidFill>
              <a:schemeClr val="tx1"/>
            </a:solidFill>
            <a:latin typeface="Century Gothic" pitchFamily="34" charset="0"/>
          </a:endParaRPr>
        </a:p>
      </dgm:t>
    </dgm:pt>
    <dgm:pt modelId="{27D3853E-8174-497C-B16F-6823C93671F2}" type="parTrans" cxnId="{A73D99C7-B52A-4105-96F3-2308FE8D5D9C}">
      <dgm:prSet/>
      <dgm:spPr/>
    </dgm:pt>
    <dgm:pt modelId="{A921A85A-5F3D-4C10-BF1A-4A36C8C7FBE5}" type="sibTrans" cxnId="{A73D99C7-B52A-4105-96F3-2308FE8D5D9C}">
      <dgm:prSet/>
      <dgm:spPr/>
    </dgm:pt>
    <dgm:pt modelId="{F3C4DD77-C6BD-46CF-AE56-44CAF3C6BC31}" type="pres">
      <dgm:prSet presAssocID="{1408C29F-D02A-4FFF-8CB6-BCDF796F1595}" presName="diagram" presStyleCnt="0">
        <dgm:presLayoutVars>
          <dgm:dir/>
          <dgm:resizeHandles val="exact"/>
        </dgm:presLayoutVars>
      </dgm:prSet>
      <dgm:spPr/>
      <dgm:t>
        <a:bodyPr/>
        <a:lstStyle/>
        <a:p>
          <a:endParaRPr lang="es-ES"/>
        </a:p>
      </dgm:t>
    </dgm:pt>
    <dgm:pt modelId="{6A462BE8-B46C-4635-A835-4582E2EA3D53}" type="pres">
      <dgm:prSet presAssocID="{386FBADF-69B7-46C0-A6EF-9416A6630A0F}" presName="node" presStyleLbl="node1" presStyleIdx="0" presStyleCnt="6" custScaleY="114723" custLinFactNeighborY="4091">
        <dgm:presLayoutVars>
          <dgm:bulletEnabled val="1"/>
        </dgm:presLayoutVars>
      </dgm:prSet>
      <dgm:spPr>
        <a:prstGeom prst="roundRect">
          <a:avLst/>
        </a:prstGeom>
      </dgm:spPr>
      <dgm:t>
        <a:bodyPr/>
        <a:lstStyle/>
        <a:p>
          <a:endParaRPr lang="es-ES"/>
        </a:p>
      </dgm:t>
    </dgm:pt>
    <dgm:pt modelId="{FB193033-9CDB-4870-8203-EAB6580A6447}" type="pres">
      <dgm:prSet presAssocID="{64D669C2-734A-461C-A0EA-C82FEF7F0801}" presName="sibTrans" presStyleCnt="0"/>
      <dgm:spPr/>
    </dgm:pt>
    <dgm:pt modelId="{527DDCA5-FD0D-4A64-A10B-3A82D0AE7ED5}" type="pres">
      <dgm:prSet presAssocID="{9A3C2F97-6992-4483-B8C1-65521531EE89}" presName="node" presStyleLbl="node1" presStyleIdx="1" presStyleCnt="6" custScaleY="114723" custLinFactX="8182" custLinFactNeighborX="100000" custLinFactNeighborY="6693">
        <dgm:presLayoutVars>
          <dgm:bulletEnabled val="1"/>
        </dgm:presLayoutVars>
      </dgm:prSet>
      <dgm:spPr>
        <a:prstGeom prst="roundRect">
          <a:avLst/>
        </a:prstGeom>
      </dgm:spPr>
      <dgm:t>
        <a:bodyPr/>
        <a:lstStyle/>
        <a:p>
          <a:endParaRPr lang="es-ES"/>
        </a:p>
      </dgm:t>
    </dgm:pt>
    <dgm:pt modelId="{1AF4ECD7-D1D0-49DC-BEE8-490B12B97E5E}" type="pres">
      <dgm:prSet presAssocID="{F74F969C-265D-4CF7-A649-657E3BC4CA74}" presName="sibTrans" presStyleCnt="0"/>
      <dgm:spPr/>
    </dgm:pt>
    <dgm:pt modelId="{A176D264-EC9D-4F6B-8020-14AD98678D35}" type="pres">
      <dgm:prSet presAssocID="{DDFEE53E-0444-4A91-A6A4-9683D0F5987B}" presName="node" presStyleLbl="node1" presStyleIdx="2" presStyleCnt="6" custScaleY="114723" custLinFactX="-9455" custLinFactNeighborX="-100000" custLinFactNeighborY="6693">
        <dgm:presLayoutVars>
          <dgm:bulletEnabled val="1"/>
        </dgm:presLayoutVars>
      </dgm:prSet>
      <dgm:spPr>
        <a:prstGeom prst="roundRect">
          <a:avLst/>
        </a:prstGeom>
      </dgm:spPr>
      <dgm:t>
        <a:bodyPr/>
        <a:lstStyle/>
        <a:p>
          <a:endParaRPr lang="es-ES"/>
        </a:p>
      </dgm:t>
    </dgm:pt>
    <dgm:pt modelId="{6265C519-8800-4668-ADF9-68FFB7B2681B}" type="pres">
      <dgm:prSet presAssocID="{5EE323BC-B0C2-49E1-8073-0A1622361640}" presName="sibTrans" presStyleCnt="0"/>
      <dgm:spPr/>
    </dgm:pt>
    <dgm:pt modelId="{C3881973-7370-4E84-9647-54A64ADC4482}" type="pres">
      <dgm:prSet presAssocID="{964AC838-3974-41D2-927A-104CE5F94A42}" presName="node" presStyleLbl="node1" presStyleIdx="3" presStyleCnt="6" custScaleY="114723">
        <dgm:presLayoutVars>
          <dgm:bulletEnabled val="1"/>
        </dgm:presLayoutVars>
      </dgm:prSet>
      <dgm:spPr>
        <a:prstGeom prst="roundRect">
          <a:avLst/>
        </a:prstGeom>
      </dgm:spPr>
      <dgm:t>
        <a:bodyPr/>
        <a:lstStyle/>
        <a:p>
          <a:endParaRPr lang="es-ES"/>
        </a:p>
      </dgm:t>
    </dgm:pt>
    <dgm:pt modelId="{799DF1C4-3C8E-4E53-BF85-4F37EDCC6200}" type="pres">
      <dgm:prSet presAssocID="{40672C36-FD3D-4595-ACE9-9418039A9641}" presName="sibTrans" presStyleCnt="0"/>
      <dgm:spPr/>
    </dgm:pt>
    <dgm:pt modelId="{6860A3E2-1930-4E57-84B4-FD8C46EF5445}" type="pres">
      <dgm:prSet presAssocID="{0664955D-5BE1-4C6C-AD85-06CCD770F1C5}" presName="node" presStyleLbl="node1" presStyleIdx="4" presStyleCnt="6" custScaleY="114723">
        <dgm:presLayoutVars>
          <dgm:bulletEnabled val="1"/>
        </dgm:presLayoutVars>
      </dgm:prSet>
      <dgm:spPr>
        <a:prstGeom prst="roundRect">
          <a:avLst/>
        </a:prstGeom>
      </dgm:spPr>
      <dgm:t>
        <a:bodyPr/>
        <a:lstStyle/>
        <a:p>
          <a:endParaRPr lang="es-ES"/>
        </a:p>
      </dgm:t>
    </dgm:pt>
    <dgm:pt modelId="{D4E168C8-5BE5-40AE-8787-23647DC227F2}" type="pres">
      <dgm:prSet presAssocID="{6C59C1AC-4D6C-446C-8A74-965197B72D16}" presName="sibTrans" presStyleCnt="0"/>
      <dgm:spPr/>
    </dgm:pt>
    <dgm:pt modelId="{E095C48A-5DDE-49AB-B1E7-449EDF725FD4}" type="pres">
      <dgm:prSet presAssocID="{670EDD60-F644-40CB-B1D9-B0F78519E6F5}" presName="node" presStyleLbl="node1" presStyleIdx="5" presStyleCnt="6" custScaleY="114723">
        <dgm:presLayoutVars>
          <dgm:bulletEnabled val="1"/>
        </dgm:presLayoutVars>
      </dgm:prSet>
      <dgm:spPr>
        <a:prstGeom prst="roundRect">
          <a:avLst/>
        </a:prstGeom>
      </dgm:spPr>
      <dgm:t>
        <a:bodyPr/>
        <a:lstStyle/>
        <a:p>
          <a:endParaRPr lang="es-ES"/>
        </a:p>
      </dgm:t>
    </dgm:pt>
  </dgm:ptLst>
  <dgm:cxnLst>
    <dgm:cxn modelId="{7D0B3784-BC79-489F-BFE6-D4F176927ED5}" type="presOf" srcId="{3BB6C85E-4267-4AFE-B87D-B6877F126648}" destId="{6860A3E2-1930-4E57-84B4-FD8C46EF5445}" srcOrd="0" destOrd="1" presId="urn:microsoft.com/office/officeart/2005/8/layout/default"/>
    <dgm:cxn modelId="{1452666A-7A4E-44F1-B4C1-F66B0FD8468B}" type="presOf" srcId="{1408C29F-D02A-4FFF-8CB6-BCDF796F1595}" destId="{F3C4DD77-C6BD-46CF-AE56-44CAF3C6BC31}" srcOrd="0" destOrd="0" presId="urn:microsoft.com/office/officeart/2005/8/layout/default"/>
    <dgm:cxn modelId="{7D63D3F1-4336-4E07-BAA2-8325AF504496}" type="presOf" srcId="{964AC838-3974-41D2-927A-104CE5F94A42}" destId="{C3881973-7370-4E84-9647-54A64ADC4482}" srcOrd="0" destOrd="0" presId="urn:microsoft.com/office/officeart/2005/8/layout/default"/>
    <dgm:cxn modelId="{BEE42724-33F9-40BF-8C19-34C87CE6FB55}" type="presOf" srcId="{0F156A7C-C398-4221-AC76-4CAFE0542CB5}" destId="{A176D264-EC9D-4F6B-8020-14AD98678D35}" srcOrd="0" destOrd="2" presId="urn:microsoft.com/office/officeart/2005/8/layout/default"/>
    <dgm:cxn modelId="{524E57FE-516E-49F8-87B2-61C4B831A205}" srcId="{1408C29F-D02A-4FFF-8CB6-BCDF796F1595}" destId="{0664955D-5BE1-4C6C-AD85-06CCD770F1C5}" srcOrd="4" destOrd="0" parTransId="{A22C2462-C0CF-4122-A3A0-D08CB2E6C76B}" sibTransId="{6C59C1AC-4D6C-446C-8A74-965197B72D16}"/>
    <dgm:cxn modelId="{1C70513B-EED3-424A-BE2A-62C6CBD5A95C}" type="presOf" srcId="{670EDD60-F644-40CB-B1D9-B0F78519E6F5}" destId="{E095C48A-5DDE-49AB-B1E7-449EDF725FD4}" srcOrd="0" destOrd="0" presId="urn:microsoft.com/office/officeart/2005/8/layout/default"/>
    <dgm:cxn modelId="{93C24464-06B4-4EB7-800E-D3B88475ACB5}" srcId="{1408C29F-D02A-4FFF-8CB6-BCDF796F1595}" destId="{964AC838-3974-41D2-927A-104CE5F94A42}" srcOrd="3" destOrd="0" parTransId="{0513FD88-B571-4B99-BBAF-9C6F86016FF5}" sibTransId="{40672C36-FD3D-4595-ACE9-9418039A9641}"/>
    <dgm:cxn modelId="{F67A82E7-7C5D-4AA8-A7ED-B6EB3394DB68}" type="presOf" srcId="{0664955D-5BE1-4C6C-AD85-06CCD770F1C5}" destId="{6860A3E2-1930-4E57-84B4-FD8C46EF5445}" srcOrd="0" destOrd="0" presId="urn:microsoft.com/office/officeart/2005/8/layout/default"/>
    <dgm:cxn modelId="{6C6BBA2E-B605-42BB-95A1-8B7581A517D4}" type="presOf" srcId="{5033EA1B-EDD3-48F2-9EB1-DA3DFEA174D8}" destId="{6860A3E2-1930-4E57-84B4-FD8C46EF5445}" srcOrd="0" destOrd="4" presId="urn:microsoft.com/office/officeart/2005/8/layout/default"/>
    <dgm:cxn modelId="{98A240BF-A169-4795-B5FA-93A041806B2B}" srcId="{1408C29F-D02A-4FFF-8CB6-BCDF796F1595}" destId="{670EDD60-F644-40CB-B1D9-B0F78519E6F5}" srcOrd="5" destOrd="0" parTransId="{FC402B83-B417-43FC-82D4-EB4378A64F71}" sibTransId="{A4933DF4-D53B-4602-9F0D-8D971114512B}"/>
    <dgm:cxn modelId="{013494F7-5AA5-4A70-A919-347BABEDFF5E}" type="presOf" srcId="{7E8CB2F8-C1C3-4562-BEE0-8B6894EB3FED}" destId="{E095C48A-5DDE-49AB-B1E7-449EDF725FD4}" srcOrd="0" destOrd="1" presId="urn:microsoft.com/office/officeart/2005/8/layout/default"/>
    <dgm:cxn modelId="{6BA9F0F9-DE25-44B4-A09E-5ABBC36B77BD}" srcId="{964AC838-3974-41D2-927A-104CE5F94A42}" destId="{C6DF1C2E-2336-4F04-B9D8-ECE812F94AF3}" srcOrd="2" destOrd="0" parTransId="{27070E64-40EF-4106-AB14-26EC0CD048D1}" sibTransId="{1598C286-E806-47D0-AB4D-C2FFD3133EF7}"/>
    <dgm:cxn modelId="{DFFFEC37-FEE3-4379-8A99-E3678216C526}" srcId="{DDFEE53E-0444-4A91-A6A4-9683D0F5987B}" destId="{D4187B7C-74EC-49AA-8E9C-1BD68B0BE0AC}" srcOrd="2" destOrd="0" parTransId="{F41C52C7-8F59-4C21-804C-D71B21BE4EA0}" sibTransId="{3F7426A7-CAA5-4321-A6EA-915937A43071}"/>
    <dgm:cxn modelId="{62459F9F-FABD-4C0E-B801-6274A2C82840}" type="presOf" srcId="{41BF47AC-DD79-4936-83D7-8514B08D8E2B}" destId="{A176D264-EC9D-4F6B-8020-14AD98678D35}" srcOrd="0" destOrd="1" presId="urn:microsoft.com/office/officeart/2005/8/layout/default"/>
    <dgm:cxn modelId="{8F1B4E6E-15A7-4A10-BDA9-589CE1E61D7B}" srcId="{9A3C2F97-6992-4483-B8C1-65521531EE89}" destId="{E82BBE50-C8DB-4643-8475-402F6F7F74E9}" srcOrd="0" destOrd="0" parTransId="{F077D1A3-FAB5-4037-9A7F-416CE208E101}" sibTransId="{D300F066-7BBA-4B06-9972-15B1108284DA}"/>
    <dgm:cxn modelId="{34A4771E-3851-4372-86A2-42DB7CAF539E}" srcId="{386FBADF-69B7-46C0-A6EF-9416A6630A0F}" destId="{0041F1E2-9C14-4272-B2B0-B6EF504F61DE}" srcOrd="0" destOrd="0" parTransId="{AB17AF26-5570-4FE2-936D-0D7AC6DF3492}" sibTransId="{73515CF0-75DA-4F17-ADC8-947F5907F0F7}"/>
    <dgm:cxn modelId="{3AB6FA38-B40D-4712-8C1E-A2825A9BEDD7}" type="presOf" srcId="{E82BBE50-C8DB-4643-8475-402F6F7F74E9}" destId="{527DDCA5-FD0D-4A64-A10B-3A82D0AE7ED5}" srcOrd="0" destOrd="1" presId="urn:microsoft.com/office/officeart/2005/8/layout/default"/>
    <dgm:cxn modelId="{CE670408-D200-4753-B613-4730B4E42E16}" type="presOf" srcId="{EE2D4C1C-1F66-43A2-B5A3-2B0B39044039}" destId="{C3881973-7370-4E84-9647-54A64ADC4482}" srcOrd="0" destOrd="4" presId="urn:microsoft.com/office/officeart/2005/8/layout/default"/>
    <dgm:cxn modelId="{3D913B65-D434-4FAF-B88A-663F226E5B35}" type="presOf" srcId="{7A1A7A01-994C-4739-A6F1-A0F7632E2C57}" destId="{E095C48A-5DDE-49AB-B1E7-449EDF725FD4}" srcOrd="0" destOrd="2" presId="urn:microsoft.com/office/officeart/2005/8/layout/default"/>
    <dgm:cxn modelId="{A62CEF0A-088C-4D74-96D0-F46C95028D8B}" srcId="{1408C29F-D02A-4FFF-8CB6-BCDF796F1595}" destId="{DDFEE53E-0444-4A91-A6A4-9683D0F5987B}" srcOrd="2" destOrd="0" parTransId="{0AF8764B-FEB9-43AB-81DE-61CB5B653625}" sibTransId="{5EE323BC-B0C2-49E1-8073-0A1622361640}"/>
    <dgm:cxn modelId="{23CA3AC7-A7CE-414B-A546-11CB0DBEAED7}" srcId="{1408C29F-D02A-4FFF-8CB6-BCDF796F1595}" destId="{386FBADF-69B7-46C0-A6EF-9416A6630A0F}" srcOrd="0" destOrd="0" parTransId="{9BFC5A4E-CF82-4EED-A28D-CBA04EC4A7AD}" sibTransId="{64D669C2-734A-461C-A0EA-C82FEF7F0801}"/>
    <dgm:cxn modelId="{0F5BC53F-5E11-46F4-9B57-133E46CE5C66}" srcId="{386FBADF-69B7-46C0-A6EF-9416A6630A0F}" destId="{E7EDEC8D-3515-41D8-85CC-473B328A0CF3}" srcOrd="2" destOrd="0" parTransId="{39894432-C927-4DBF-AE26-A44E5D9EE5B9}" sibTransId="{C9A31AD6-522E-45FB-B65E-CCF41A50A917}"/>
    <dgm:cxn modelId="{ED30AB48-F3C5-41C6-A81E-5949BF00E9A3}" type="presOf" srcId="{2061B944-BEED-49DD-B5AA-8441A92B7D41}" destId="{527DDCA5-FD0D-4A64-A10B-3A82D0AE7ED5}" srcOrd="0" destOrd="4" presId="urn:microsoft.com/office/officeart/2005/8/layout/default"/>
    <dgm:cxn modelId="{5505EC42-043C-4367-B6B1-FFAA10FD5404}" srcId="{DDFEE53E-0444-4A91-A6A4-9683D0F5987B}" destId="{41BF47AC-DD79-4936-83D7-8514B08D8E2B}" srcOrd="0" destOrd="0" parTransId="{9ABDF090-B176-4DB1-829F-750DA3A1FE28}" sibTransId="{A8D0A15D-D7B9-4CF5-BD27-077B81F7581A}"/>
    <dgm:cxn modelId="{83750B67-E2BF-4F2F-8ABC-D8C2DA6501A6}" srcId="{0664955D-5BE1-4C6C-AD85-06CCD770F1C5}" destId="{3BB6C85E-4267-4AFE-B87D-B6877F126648}" srcOrd="0" destOrd="0" parTransId="{76A2E6C1-AB13-41A0-A575-A3E6B0A4A5AA}" sibTransId="{382DBFCE-4FA7-4764-9D9C-CE7DE2CD5197}"/>
    <dgm:cxn modelId="{1DF43B6B-E9EE-4145-BE07-C00DD409277C}" srcId="{9A3C2F97-6992-4483-B8C1-65521531EE89}" destId="{F7815331-2E1D-4821-AD96-1B421D0D0B13}" srcOrd="2" destOrd="0" parTransId="{3AE58964-5CB2-43E0-A5A5-3494934969E1}" sibTransId="{8CACF412-655D-454C-9D6F-56FD579E11BC}"/>
    <dgm:cxn modelId="{15933532-F023-4239-AEEA-5387A666B26B}" srcId="{0664955D-5BE1-4C6C-AD85-06CCD770F1C5}" destId="{D9FA45C0-E4AE-4873-8954-929A760FB9C0}" srcOrd="1" destOrd="0" parTransId="{FE1AFFEF-DE9D-43DF-91EA-D19A75C7D4A1}" sibTransId="{53F21B88-ED99-4779-B429-AD0CFBCFF548}"/>
    <dgm:cxn modelId="{A98A9548-68F3-4237-B3EC-6F22CD3029F0}" type="presOf" srcId="{247F9E9E-3027-44A1-BD42-D1FBC6CCEDBA}" destId="{6A462BE8-B46C-4635-A835-4582E2EA3D53}" srcOrd="0" destOrd="2" presId="urn:microsoft.com/office/officeart/2005/8/layout/default"/>
    <dgm:cxn modelId="{AF8E0C34-642F-4E16-B550-7EA37F85CFE8}" srcId="{1408C29F-D02A-4FFF-8CB6-BCDF796F1595}" destId="{9A3C2F97-6992-4483-B8C1-65521531EE89}" srcOrd="1" destOrd="0" parTransId="{A300567B-FBFF-44CA-8EBB-B8C95D806B80}" sibTransId="{F74F969C-265D-4CF7-A649-657E3BC4CA74}"/>
    <dgm:cxn modelId="{AAC9EB7B-863B-4768-9C8D-BA203D31C5C5}" srcId="{386FBADF-69B7-46C0-A6EF-9416A6630A0F}" destId="{C9788CF8-10BF-4381-80D9-56CCDE63BEEA}" srcOrd="3" destOrd="0" parTransId="{85DDD82E-658A-45BA-9F05-151D856F61C9}" sibTransId="{A7B93172-61B2-4936-BCAA-6A9030D3CAC3}"/>
    <dgm:cxn modelId="{31D42E19-31FE-4B27-8EE2-39C0ECAEC7C0}" srcId="{670EDD60-F644-40CB-B1D9-B0F78519E6F5}" destId="{7E8CB2F8-C1C3-4562-BEE0-8B6894EB3FED}" srcOrd="0" destOrd="0" parTransId="{D7355E70-75E7-4334-A06E-487EFA25512A}" sibTransId="{9B68F3DB-3021-4D18-A7DC-9672233CF32F}"/>
    <dgm:cxn modelId="{ED29E9F2-E930-4B0A-83BF-87C87D41FE3A}" type="presOf" srcId="{F7815331-2E1D-4821-AD96-1B421D0D0B13}" destId="{527DDCA5-FD0D-4A64-A10B-3A82D0AE7ED5}" srcOrd="0" destOrd="3" presId="urn:microsoft.com/office/officeart/2005/8/layout/default"/>
    <dgm:cxn modelId="{47855592-14A5-4487-973A-5DE21CC89E5E}" srcId="{670EDD60-F644-40CB-B1D9-B0F78519E6F5}" destId="{3A312269-933A-4B18-B857-EBE7AABDC490}" srcOrd="2" destOrd="0" parTransId="{9A230541-F4B9-47C5-8351-A2F9F51B9803}" sibTransId="{2FA00246-FB8D-468E-918E-719784C39D75}"/>
    <dgm:cxn modelId="{A73D99C7-B52A-4105-96F3-2308FE8D5D9C}" srcId="{964AC838-3974-41D2-927A-104CE5F94A42}" destId="{8EF8AF15-2F89-4992-B64C-B0C58FC04EE3}" srcOrd="1" destOrd="0" parTransId="{27D3853E-8174-497C-B16F-6823C93671F2}" sibTransId="{A921A85A-5F3D-4C10-BF1A-4A36C8C7FBE5}"/>
    <dgm:cxn modelId="{A7C0F806-8EF4-46F0-90C3-68C542BC26CA}" srcId="{9A3C2F97-6992-4483-B8C1-65521531EE89}" destId="{2061B944-BEED-49DD-B5AA-8441A92B7D41}" srcOrd="3" destOrd="0" parTransId="{D29F76BF-599F-472B-8C58-2233DD0BD1E5}" sibTransId="{4ECDEFFF-40D5-4DE1-88FF-2E43A82EAF5D}"/>
    <dgm:cxn modelId="{5547085F-663E-4115-865B-5935D866C8E0}" type="presOf" srcId="{D4187B7C-74EC-49AA-8E9C-1BD68B0BE0AC}" destId="{A176D264-EC9D-4F6B-8020-14AD98678D35}" srcOrd="0" destOrd="3" presId="urn:microsoft.com/office/officeart/2005/8/layout/default"/>
    <dgm:cxn modelId="{CBF6F0D2-5A99-41C6-9CF9-6D64CBB804C1}" type="presOf" srcId="{386FBADF-69B7-46C0-A6EF-9416A6630A0F}" destId="{6A462BE8-B46C-4635-A835-4582E2EA3D53}" srcOrd="0" destOrd="0" presId="urn:microsoft.com/office/officeart/2005/8/layout/default"/>
    <dgm:cxn modelId="{8A495863-2213-4499-921D-2EEC06D4BCBD}" srcId="{964AC838-3974-41D2-927A-104CE5F94A42}" destId="{CC1CFFEF-ADC4-4F38-8C6F-F2985484AD45}" srcOrd="0" destOrd="0" parTransId="{F9EBBF49-011C-4658-AEF4-467DAB4AF1DA}" sibTransId="{32F446ED-807B-40A0-BB3C-185C5383D9E1}"/>
    <dgm:cxn modelId="{B6598068-0733-4F6B-8954-4803897D76B6}" type="presOf" srcId="{C14B187C-E4CF-4DD5-9C33-460A6E4B2B4A}" destId="{527DDCA5-FD0D-4A64-A10B-3A82D0AE7ED5}" srcOrd="0" destOrd="2" presId="urn:microsoft.com/office/officeart/2005/8/layout/default"/>
    <dgm:cxn modelId="{13C52ED1-7478-41B5-9943-36F851070D94}" type="presOf" srcId="{7456F0DF-8E42-4C2C-B0C0-D922E12899B3}" destId="{6860A3E2-1930-4E57-84B4-FD8C46EF5445}" srcOrd="0" destOrd="3" presId="urn:microsoft.com/office/officeart/2005/8/layout/default"/>
    <dgm:cxn modelId="{2F05A1B9-BBE9-422C-92E6-04EE8D2407FC}" type="presOf" srcId="{E1A46CCA-7170-4335-A1A7-884E6F24BFCC}" destId="{A176D264-EC9D-4F6B-8020-14AD98678D35}" srcOrd="0" destOrd="4" presId="urn:microsoft.com/office/officeart/2005/8/layout/default"/>
    <dgm:cxn modelId="{A60AE1FC-C327-409D-8BC7-A40574819FA1}" type="presOf" srcId="{0041F1E2-9C14-4272-B2B0-B6EF504F61DE}" destId="{6A462BE8-B46C-4635-A835-4582E2EA3D53}" srcOrd="0" destOrd="1" presId="urn:microsoft.com/office/officeart/2005/8/layout/default"/>
    <dgm:cxn modelId="{FD96D678-D711-4155-90CE-49D6637A36A7}" srcId="{0664955D-5BE1-4C6C-AD85-06CCD770F1C5}" destId="{5033EA1B-EDD3-48F2-9EB1-DA3DFEA174D8}" srcOrd="3" destOrd="0" parTransId="{68442B6F-72BD-4AA8-ADC4-4E8A73476035}" sibTransId="{5EC060AC-9EBA-45BA-AA42-26B7D445B7B6}"/>
    <dgm:cxn modelId="{702C4DE3-04DE-46D5-A8A5-FA8D2B7D048D}" type="presOf" srcId="{E7EDEC8D-3515-41D8-85CC-473B328A0CF3}" destId="{6A462BE8-B46C-4635-A835-4582E2EA3D53}" srcOrd="0" destOrd="3" presId="urn:microsoft.com/office/officeart/2005/8/layout/default"/>
    <dgm:cxn modelId="{C25E655E-8F2E-4D0F-9F3F-2568A426B2B4}" type="presOf" srcId="{8EF8AF15-2F89-4992-B64C-B0C58FC04EE3}" destId="{C3881973-7370-4E84-9647-54A64ADC4482}" srcOrd="0" destOrd="2" presId="urn:microsoft.com/office/officeart/2005/8/layout/default"/>
    <dgm:cxn modelId="{42CEF241-4883-4271-B517-027837D0574D}" srcId="{DDFEE53E-0444-4A91-A6A4-9683D0F5987B}" destId="{E1A46CCA-7170-4335-A1A7-884E6F24BFCC}" srcOrd="3" destOrd="0" parTransId="{BA13DA62-DAB0-4009-890A-2AE4DBDD6A51}" sibTransId="{D64B5184-7B25-4951-8EFA-17028419EEFE}"/>
    <dgm:cxn modelId="{A3FB501B-3F53-46B5-BFB8-AA3D0C135E99}" type="presOf" srcId="{3A312269-933A-4B18-B857-EBE7AABDC490}" destId="{E095C48A-5DDE-49AB-B1E7-449EDF725FD4}" srcOrd="0" destOrd="3" presId="urn:microsoft.com/office/officeart/2005/8/layout/default"/>
    <dgm:cxn modelId="{B0C6F421-CAFC-4DDD-B4BD-486293968D91}" type="presOf" srcId="{C9788CF8-10BF-4381-80D9-56CCDE63BEEA}" destId="{6A462BE8-B46C-4635-A835-4582E2EA3D53}" srcOrd="0" destOrd="4" presId="urn:microsoft.com/office/officeart/2005/8/layout/default"/>
    <dgm:cxn modelId="{B766832A-F056-465C-819B-3381C225A438}" type="presOf" srcId="{9A3C2F97-6992-4483-B8C1-65521531EE89}" destId="{527DDCA5-FD0D-4A64-A10B-3A82D0AE7ED5}" srcOrd="0" destOrd="0" presId="urn:microsoft.com/office/officeart/2005/8/layout/default"/>
    <dgm:cxn modelId="{CAE1EAF2-2456-4955-9E97-A65D61E4245E}" srcId="{DDFEE53E-0444-4A91-A6A4-9683D0F5987B}" destId="{0F156A7C-C398-4221-AC76-4CAFE0542CB5}" srcOrd="1" destOrd="0" parTransId="{B38A09A1-75CF-41EB-BDCB-353B682E5EDF}" sibTransId="{C669E647-2139-4D50-8390-C33CB4E35EB4}"/>
    <dgm:cxn modelId="{44B410BD-A74D-41A1-90CB-64B83E2E7B5C}" srcId="{964AC838-3974-41D2-927A-104CE5F94A42}" destId="{EE2D4C1C-1F66-43A2-B5A3-2B0B39044039}" srcOrd="3" destOrd="0" parTransId="{32C9ED08-1B53-4565-ADAC-FB576217A36B}" sibTransId="{E9A1DE62-CD81-45D2-9732-FCB7AF95528D}"/>
    <dgm:cxn modelId="{3B3D1796-4CA4-474E-8E92-FC139DCE0981}" type="presOf" srcId="{CC1CFFEF-ADC4-4F38-8C6F-F2985484AD45}" destId="{C3881973-7370-4E84-9647-54A64ADC4482}" srcOrd="0" destOrd="1" presId="urn:microsoft.com/office/officeart/2005/8/layout/default"/>
    <dgm:cxn modelId="{A5B37CFF-8A8D-4749-AC1D-6A44C8AFC916}" srcId="{386FBADF-69B7-46C0-A6EF-9416A6630A0F}" destId="{247F9E9E-3027-44A1-BD42-D1FBC6CCEDBA}" srcOrd="1" destOrd="0" parTransId="{685BB5EE-D158-49DA-A7B1-FB7D213B5462}" sibTransId="{79109F79-81C2-47DB-8E85-06FE91D60A09}"/>
    <dgm:cxn modelId="{7493428A-57B7-4C3B-9ABA-581A0FA13357}" type="presOf" srcId="{D9FA45C0-E4AE-4873-8954-929A760FB9C0}" destId="{6860A3E2-1930-4E57-84B4-FD8C46EF5445}" srcOrd="0" destOrd="2" presId="urn:microsoft.com/office/officeart/2005/8/layout/default"/>
    <dgm:cxn modelId="{5974B817-27A7-4F65-8281-E168ED0F162B}" srcId="{670EDD60-F644-40CB-B1D9-B0F78519E6F5}" destId="{7A1A7A01-994C-4739-A6F1-A0F7632E2C57}" srcOrd="1" destOrd="0" parTransId="{B16AC40E-0C21-4507-B92B-7CD9FDD72004}" sibTransId="{CE8652F6-49B5-43AC-A481-93A5739DA373}"/>
    <dgm:cxn modelId="{A033B4E6-E34E-4017-B9EB-148FA30D4CDE}" type="presOf" srcId="{DDFEE53E-0444-4A91-A6A4-9683D0F5987B}" destId="{A176D264-EC9D-4F6B-8020-14AD98678D35}" srcOrd="0" destOrd="0" presId="urn:microsoft.com/office/officeart/2005/8/layout/default"/>
    <dgm:cxn modelId="{4A526FCE-063E-4DF6-9882-7E177F26A475}" srcId="{9A3C2F97-6992-4483-B8C1-65521531EE89}" destId="{C14B187C-E4CF-4DD5-9C33-460A6E4B2B4A}" srcOrd="1" destOrd="0" parTransId="{BC819BF2-0B44-4E34-9411-985D39FE84EB}" sibTransId="{A05AE827-DC09-4C05-B2A5-58A4D70B1484}"/>
    <dgm:cxn modelId="{48024E3E-7B5F-4DDC-8360-1891DEA9FEE4}" type="presOf" srcId="{C6DF1C2E-2336-4F04-B9D8-ECE812F94AF3}" destId="{C3881973-7370-4E84-9647-54A64ADC4482}" srcOrd="0" destOrd="3" presId="urn:microsoft.com/office/officeart/2005/8/layout/default"/>
    <dgm:cxn modelId="{DEDA3EB1-C7F4-487A-88EF-C3472A40D9F7}" srcId="{0664955D-5BE1-4C6C-AD85-06CCD770F1C5}" destId="{7456F0DF-8E42-4C2C-B0C0-D922E12899B3}" srcOrd="2" destOrd="0" parTransId="{5858D144-1C20-45B3-860C-EDE161EDBC88}" sibTransId="{63E7F2F7-DB71-48ED-A945-1CBD55C86224}"/>
    <dgm:cxn modelId="{E4F4B3A4-9434-486E-9E7D-0A300E74D260}" type="presParOf" srcId="{F3C4DD77-C6BD-46CF-AE56-44CAF3C6BC31}" destId="{6A462BE8-B46C-4635-A835-4582E2EA3D53}" srcOrd="0" destOrd="0" presId="urn:microsoft.com/office/officeart/2005/8/layout/default"/>
    <dgm:cxn modelId="{D90BD55C-D0DB-481E-BA30-892B36C18DA1}" type="presParOf" srcId="{F3C4DD77-C6BD-46CF-AE56-44CAF3C6BC31}" destId="{FB193033-9CDB-4870-8203-EAB6580A6447}" srcOrd="1" destOrd="0" presId="urn:microsoft.com/office/officeart/2005/8/layout/default"/>
    <dgm:cxn modelId="{3B2D9660-DA4F-4A12-A87C-72974D578E4C}" type="presParOf" srcId="{F3C4DD77-C6BD-46CF-AE56-44CAF3C6BC31}" destId="{527DDCA5-FD0D-4A64-A10B-3A82D0AE7ED5}" srcOrd="2" destOrd="0" presId="urn:microsoft.com/office/officeart/2005/8/layout/default"/>
    <dgm:cxn modelId="{75322040-3212-41B0-A8B1-699C036961B1}" type="presParOf" srcId="{F3C4DD77-C6BD-46CF-AE56-44CAF3C6BC31}" destId="{1AF4ECD7-D1D0-49DC-BEE8-490B12B97E5E}" srcOrd="3" destOrd="0" presId="urn:microsoft.com/office/officeart/2005/8/layout/default"/>
    <dgm:cxn modelId="{1EFE1B7D-A50C-4CE4-8022-5D7348570E97}" type="presParOf" srcId="{F3C4DD77-C6BD-46CF-AE56-44CAF3C6BC31}" destId="{A176D264-EC9D-4F6B-8020-14AD98678D35}" srcOrd="4" destOrd="0" presId="urn:microsoft.com/office/officeart/2005/8/layout/default"/>
    <dgm:cxn modelId="{3661DC2F-6E5D-4661-9DD2-2774F409AD0A}" type="presParOf" srcId="{F3C4DD77-C6BD-46CF-AE56-44CAF3C6BC31}" destId="{6265C519-8800-4668-ADF9-68FFB7B2681B}" srcOrd="5" destOrd="0" presId="urn:microsoft.com/office/officeart/2005/8/layout/default"/>
    <dgm:cxn modelId="{DC698536-FB31-4C91-84E8-90160AA314FA}" type="presParOf" srcId="{F3C4DD77-C6BD-46CF-AE56-44CAF3C6BC31}" destId="{C3881973-7370-4E84-9647-54A64ADC4482}" srcOrd="6" destOrd="0" presId="urn:microsoft.com/office/officeart/2005/8/layout/default"/>
    <dgm:cxn modelId="{832EC5CB-EA1A-4E91-9E88-99B07F6B5207}" type="presParOf" srcId="{F3C4DD77-C6BD-46CF-AE56-44CAF3C6BC31}" destId="{799DF1C4-3C8E-4E53-BF85-4F37EDCC6200}" srcOrd="7" destOrd="0" presId="urn:microsoft.com/office/officeart/2005/8/layout/default"/>
    <dgm:cxn modelId="{9514E2FB-2C1A-4EF3-B321-6D0D0154ECBA}" type="presParOf" srcId="{F3C4DD77-C6BD-46CF-AE56-44CAF3C6BC31}" destId="{6860A3E2-1930-4E57-84B4-FD8C46EF5445}" srcOrd="8" destOrd="0" presId="urn:microsoft.com/office/officeart/2005/8/layout/default"/>
    <dgm:cxn modelId="{FFDCC666-7282-4872-991D-2E7829A6FD08}" type="presParOf" srcId="{F3C4DD77-C6BD-46CF-AE56-44CAF3C6BC31}" destId="{D4E168C8-5BE5-40AE-8787-23647DC227F2}" srcOrd="9" destOrd="0" presId="urn:microsoft.com/office/officeart/2005/8/layout/default"/>
    <dgm:cxn modelId="{D3E25F20-3F33-4D22-B65F-910DAED49462}" type="presParOf" srcId="{F3C4DD77-C6BD-46CF-AE56-44CAF3C6BC31}" destId="{E095C48A-5DDE-49AB-B1E7-449EDF725FD4}" srcOrd="10" destOrd="0" presId="urn:microsoft.com/office/officeart/2005/8/layout/default"/>
  </dgm:cxnLst>
  <dgm:bg>
    <a:solidFill>
      <a:schemeClr val="bg1">
        <a:lumMod val="75000"/>
      </a:schemeClr>
    </a:solidFill>
  </dgm:bg>
  <dgm:whole>
    <a:ln w="63500">
      <a:solidFill>
        <a:schemeClr val="bg1">
          <a:lumMod val="75000"/>
        </a:schemeClr>
      </a:solidFill>
    </a:ln>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CD76F3D-D846-49A4-A7AE-67F526220C4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ES"/>
        </a:p>
      </dgm:t>
    </dgm:pt>
    <dgm:pt modelId="{C47C695C-B0EA-4684-9B21-F7DBB479D07C}">
      <dgm:prSet phldrT="[Texto]" custT="1"/>
      <dgm:spPr>
        <a:solidFill>
          <a:schemeClr val="tx1">
            <a:lumMod val="65000"/>
            <a:lumOff val="35000"/>
          </a:schemeClr>
        </a:solidFill>
      </dgm:spPr>
      <dgm:t>
        <a:bodyPr/>
        <a:lstStyle/>
        <a:p>
          <a:pPr algn="ctr"/>
          <a:r>
            <a:rPr lang="es-ES" sz="1200" b="1" dirty="0" smtClean="0">
              <a:latin typeface="Century Gothic" pitchFamily="34" charset="0"/>
            </a:rPr>
            <a:t>Administración Local: Zaragoza</a:t>
          </a:r>
        </a:p>
      </dgm:t>
    </dgm:pt>
    <dgm:pt modelId="{F5882FAC-96E4-45A9-85E0-4374D8AB36B9}" type="parTrans" cxnId="{7931E711-2810-468B-837D-B703CCF0DFD0}">
      <dgm:prSet/>
      <dgm:spPr/>
      <dgm:t>
        <a:bodyPr/>
        <a:lstStyle/>
        <a:p>
          <a:endParaRPr lang="es-ES"/>
        </a:p>
      </dgm:t>
    </dgm:pt>
    <dgm:pt modelId="{1510D122-C916-407D-AEE4-B4BD9DC770B4}" type="sibTrans" cxnId="{7931E711-2810-468B-837D-B703CCF0DFD0}">
      <dgm:prSet/>
      <dgm:spPr/>
      <dgm:t>
        <a:bodyPr/>
        <a:lstStyle/>
        <a:p>
          <a:endParaRPr lang="es-ES"/>
        </a:p>
      </dgm:t>
    </dgm:pt>
    <dgm:pt modelId="{994D6B11-834E-4D4F-96BB-C22267C9406B}">
      <dgm:prSet phldrT="[Texto]" custT="1"/>
      <dgm:spPr>
        <a:noFill/>
        <a:ln>
          <a:solidFill>
            <a:schemeClr val="tx1">
              <a:lumMod val="65000"/>
              <a:lumOff val="35000"/>
              <a:alpha val="90000"/>
            </a:schemeClr>
          </a:solidFill>
        </a:ln>
      </dgm:spPr>
      <dgm:t>
        <a:bodyPr/>
        <a:lstStyle/>
        <a:p>
          <a:pPr marL="57150" algn="just">
            <a:lnSpc>
              <a:spcPct val="150000"/>
            </a:lnSpc>
          </a:pPr>
          <a:r>
            <a:rPr lang="es-ES" sz="900" b="1" dirty="0" smtClean="0">
              <a:latin typeface="Century Gothic" pitchFamily="34" charset="0"/>
            </a:rPr>
            <a:t>Bonificación en el IBI </a:t>
          </a:r>
          <a:r>
            <a:rPr lang="es-ES" sz="900" dirty="0" smtClean="0">
              <a:latin typeface="Century Gothic" pitchFamily="34" charset="0"/>
            </a:rPr>
            <a:t>a familias numerosas de, al menos, el 40% de forma automática en la facturación.</a:t>
          </a:r>
        </a:p>
      </dgm:t>
    </dgm:pt>
    <dgm:pt modelId="{879601F1-7CD1-4650-9173-C5CB0EDF7C64}" type="parTrans" cxnId="{8AC5A894-1673-4976-92CE-66654416C9A8}">
      <dgm:prSet/>
      <dgm:spPr/>
      <dgm:t>
        <a:bodyPr/>
        <a:lstStyle/>
        <a:p>
          <a:endParaRPr lang="es-ES"/>
        </a:p>
      </dgm:t>
    </dgm:pt>
    <dgm:pt modelId="{FB91A0E1-5545-41B8-9B63-F38738E717AC}" type="sibTrans" cxnId="{8AC5A894-1673-4976-92CE-66654416C9A8}">
      <dgm:prSet/>
      <dgm:spPr/>
      <dgm:t>
        <a:bodyPr/>
        <a:lstStyle/>
        <a:p>
          <a:endParaRPr lang="es-ES"/>
        </a:p>
      </dgm:t>
    </dgm:pt>
    <dgm:pt modelId="{8FF2F6F2-DFD1-4726-A7DC-622245F13868}">
      <dgm:prSet phldrT="[Texto]" custT="1"/>
      <dgm:spPr>
        <a:noFill/>
        <a:ln>
          <a:solidFill>
            <a:schemeClr val="tx1">
              <a:lumMod val="65000"/>
              <a:lumOff val="35000"/>
              <a:alpha val="90000"/>
            </a:schemeClr>
          </a:solidFill>
        </a:ln>
      </dgm:spPr>
      <dgm:t>
        <a:bodyPr/>
        <a:lstStyle/>
        <a:p>
          <a:pPr marL="57150" algn="just">
            <a:lnSpc>
              <a:spcPct val="150000"/>
            </a:lnSpc>
          </a:pPr>
          <a:r>
            <a:rPr lang="es-ES" sz="900" dirty="0" smtClean="0">
              <a:latin typeface="Century Gothic" pitchFamily="34" charset="0"/>
            </a:rPr>
            <a:t>Elaboración de un </a:t>
          </a:r>
          <a:r>
            <a:rPr lang="es-ES" sz="900" b="1" dirty="0" smtClean="0">
              <a:latin typeface="Century Gothic" pitchFamily="34" charset="0"/>
            </a:rPr>
            <a:t>Plan Municipal de Apoyo a las Familias </a:t>
          </a:r>
          <a:r>
            <a:rPr lang="es-ES" sz="900" dirty="0" smtClean="0">
              <a:latin typeface="Century Gothic" pitchFamily="34" charset="0"/>
            </a:rPr>
            <a:t>que contemple las siguientes iniciativas:</a:t>
          </a:r>
        </a:p>
      </dgm:t>
    </dgm:pt>
    <dgm:pt modelId="{29AEE086-DA10-4580-83B4-69568CA55DF8}" type="parTrans" cxnId="{B5B2BAC1-6577-45F2-96DC-B4F3B9DAE6CC}">
      <dgm:prSet/>
      <dgm:spPr/>
      <dgm:t>
        <a:bodyPr/>
        <a:lstStyle/>
        <a:p>
          <a:endParaRPr lang="es-ES"/>
        </a:p>
      </dgm:t>
    </dgm:pt>
    <dgm:pt modelId="{64FBCCFD-78A3-4F9B-A4AF-B40FC36C47A8}" type="sibTrans" cxnId="{B5B2BAC1-6577-45F2-96DC-B4F3B9DAE6CC}">
      <dgm:prSet/>
      <dgm:spPr/>
      <dgm:t>
        <a:bodyPr/>
        <a:lstStyle/>
        <a:p>
          <a:endParaRPr lang="es-ES"/>
        </a:p>
      </dgm:t>
    </dgm:pt>
    <dgm:pt modelId="{E938C215-D15E-4E15-8A42-EF044F1B69FD}">
      <dgm:prSet phldrT="[Texto]" custT="1"/>
      <dgm:spPr>
        <a:noFill/>
        <a:ln>
          <a:solidFill>
            <a:schemeClr val="tx1">
              <a:lumMod val="65000"/>
              <a:lumOff val="35000"/>
              <a:alpha val="90000"/>
            </a:schemeClr>
          </a:solidFill>
        </a:ln>
      </dgm:spPr>
      <dgm:t>
        <a:bodyPr/>
        <a:lstStyle/>
        <a:p>
          <a:pPr marL="360000" algn="just">
            <a:lnSpc>
              <a:spcPct val="150000"/>
            </a:lnSpc>
          </a:pPr>
          <a:r>
            <a:rPr lang="es-ES" sz="800" dirty="0" smtClean="0">
              <a:latin typeface="Century Gothic" pitchFamily="34" charset="0"/>
            </a:rPr>
            <a:t>Complementos de becas de comedor y material escolar.</a:t>
          </a:r>
          <a:endParaRPr lang="es-ES" sz="800" dirty="0" smtClean="0">
            <a:latin typeface="Century Gothic" pitchFamily="34" charset="0"/>
          </a:endParaRPr>
        </a:p>
      </dgm:t>
    </dgm:pt>
    <dgm:pt modelId="{2E1E4620-529E-402A-86E8-38543961AD62}" type="parTrans" cxnId="{F0551AE1-8F6E-44A3-9625-B4C4F9D16ED0}">
      <dgm:prSet/>
      <dgm:spPr/>
      <dgm:t>
        <a:bodyPr/>
        <a:lstStyle/>
        <a:p>
          <a:endParaRPr lang="es-ES"/>
        </a:p>
      </dgm:t>
    </dgm:pt>
    <dgm:pt modelId="{0E0EF059-2D8B-41F5-8A4C-9B9C73953BD1}" type="sibTrans" cxnId="{F0551AE1-8F6E-44A3-9625-B4C4F9D16ED0}">
      <dgm:prSet/>
      <dgm:spPr/>
      <dgm:t>
        <a:bodyPr/>
        <a:lstStyle/>
        <a:p>
          <a:endParaRPr lang="es-ES"/>
        </a:p>
      </dgm:t>
    </dgm:pt>
    <dgm:pt modelId="{CB4ACB24-BB14-4879-BDA0-074DC54CE582}">
      <dgm:prSet custT="1"/>
      <dgm:spPr/>
      <dgm:t>
        <a:bodyPr/>
        <a:lstStyle/>
        <a:p>
          <a:pPr marL="360000"/>
          <a:r>
            <a:rPr lang="es-ES" sz="800" dirty="0" smtClean="0">
              <a:latin typeface="Century Gothic" pitchFamily="34" charset="0"/>
            </a:rPr>
            <a:t>Incremento de plazas en escuelas infantiles y ludotecas.</a:t>
          </a:r>
          <a:endParaRPr lang="es-ES" sz="800" dirty="0">
            <a:latin typeface="Century Gothic" pitchFamily="34" charset="0"/>
          </a:endParaRPr>
        </a:p>
      </dgm:t>
    </dgm:pt>
    <dgm:pt modelId="{90C94B08-580E-438B-9A7A-A322E259E801}" type="parTrans" cxnId="{CE7D3FB6-7423-430B-9F41-2B7E40FA661C}">
      <dgm:prSet/>
      <dgm:spPr/>
      <dgm:t>
        <a:bodyPr/>
        <a:lstStyle/>
        <a:p>
          <a:endParaRPr lang="es-ES"/>
        </a:p>
      </dgm:t>
    </dgm:pt>
    <dgm:pt modelId="{F7B6B354-8F7D-4BCF-BF87-D19D019D3FB6}" type="sibTrans" cxnId="{CE7D3FB6-7423-430B-9F41-2B7E40FA661C}">
      <dgm:prSet/>
      <dgm:spPr/>
      <dgm:t>
        <a:bodyPr/>
        <a:lstStyle/>
        <a:p>
          <a:endParaRPr lang="es-ES"/>
        </a:p>
      </dgm:t>
    </dgm:pt>
    <dgm:pt modelId="{B36A3539-1BF5-48E7-B57A-CE013AB4F935}">
      <dgm:prSet custT="1"/>
      <dgm:spPr/>
      <dgm:t>
        <a:bodyPr/>
        <a:lstStyle/>
        <a:p>
          <a:pPr marL="360000"/>
          <a:r>
            <a:rPr lang="es-ES" sz="800" dirty="0" smtClean="0">
              <a:latin typeface="Century Gothic" pitchFamily="34" charset="0"/>
            </a:rPr>
            <a:t>Ayudas para guarderías (privadas o concertadas) </a:t>
          </a:r>
          <a:r>
            <a:rPr lang="es-ES" sz="800" dirty="0" smtClean="0">
              <a:latin typeface="Century Gothic" pitchFamily="34" charset="0"/>
            </a:rPr>
            <a:t>cuando </a:t>
          </a:r>
          <a:r>
            <a:rPr lang="es-ES" sz="800" dirty="0" smtClean="0">
              <a:latin typeface="Century Gothic" pitchFamily="34" charset="0"/>
            </a:rPr>
            <a:t>no haya plaza en las públicas.</a:t>
          </a:r>
          <a:endParaRPr lang="es-ES" sz="800" dirty="0">
            <a:latin typeface="Century Gothic" pitchFamily="34" charset="0"/>
          </a:endParaRPr>
        </a:p>
      </dgm:t>
    </dgm:pt>
    <dgm:pt modelId="{4699F3BD-4E73-4B00-98AC-38DD59D8BEB3}" type="parTrans" cxnId="{64218E97-C38A-43B5-AF96-3E4489AEFBE2}">
      <dgm:prSet/>
      <dgm:spPr/>
      <dgm:t>
        <a:bodyPr/>
        <a:lstStyle/>
        <a:p>
          <a:endParaRPr lang="es-ES"/>
        </a:p>
      </dgm:t>
    </dgm:pt>
    <dgm:pt modelId="{B6FAADE5-7296-4A98-86E1-80AD2D50DD5A}" type="sibTrans" cxnId="{64218E97-C38A-43B5-AF96-3E4489AEFBE2}">
      <dgm:prSet/>
      <dgm:spPr/>
      <dgm:t>
        <a:bodyPr/>
        <a:lstStyle/>
        <a:p>
          <a:endParaRPr lang="es-ES"/>
        </a:p>
      </dgm:t>
    </dgm:pt>
    <dgm:pt modelId="{37E6AEBC-4D39-4293-97B5-9BCDD1CA035F}">
      <dgm:prSet custT="1"/>
      <dgm:spPr/>
      <dgm:t>
        <a:bodyPr/>
        <a:lstStyle/>
        <a:p>
          <a:pPr marL="360000"/>
          <a:r>
            <a:rPr lang="es-ES" sz="800" dirty="0" smtClean="0">
              <a:latin typeface="Century Gothic" pitchFamily="34" charset="0"/>
            </a:rPr>
            <a:t>Ayuda directa por nacimiento del tercer hijo</a:t>
          </a:r>
          <a:endParaRPr lang="es-ES" sz="800" dirty="0">
            <a:latin typeface="Century Gothic" pitchFamily="34" charset="0"/>
          </a:endParaRPr>
        </a:p>
      </dgm:t>
    </dgm:pt>
    <dgm:pt modelId="{2601D7C9-2299-47B4-8092-493B86FD1D58}" type="parTrans" cxnId="{31168D91-7ADA-4F11-847A-87B0703BA87C}">
      <dgm:prSet/>
      <dgm:spPr/>
      <dgm:t>
        <a:bodyPr/>
        <a:lstStyle/>
        <a:p>
          <a:endParaRPr lang="es-ES"/>
        </a:p>
      </dgm:t>
    </dgm:pt>
    <dgm:pt modelId="{54053AF5-3CBE-4608-86E8-B75BFBA2FADC}" type="sibTrans" cxnId="{31168D91-7ADA-4F11-847A-87B0703BA87C}">
      <dgm:prSet/>
      <dgm:spPr/>
      <dgm:t>
        <a:bodyPr/>
        <a:lstStyle/>
        <a:p>
          <a:endParaRPr lang="es-ES"/>
        </a:p>
      </dgm:t>
    </dgm:pt>
    <dgm:pt modelId="{3772D39B-E560-490E-A573-25B4D1116197}">
      <dgm:prSet phldrT="[Texto]" custT="1"/>
      <dgm:spPr>
        <a:noFill/>
        <a:ln>
          <a:solidFill>
            <a:schemeClr val="tx1">
              <a:lumMod val="65000"/>
              <a:lumOff val="35000"/>
              <a:alpha val="90000"/>
            </a:schemeClr>
          </a:solidFill>
        </a:ln>
      </dgm:spPr>
      <dgm:t>
        <a:bodyPr/>
        <a:lstStyle/>
        <a:p>
          <a:pPr marL="57150" algn="just">
            <a:lnSpc>
              <a:spcPct val="150000"/>
            </a:lnSpc>
          </a:pPr>
          <a:r>
            <a:rPr lang="es-ES" sz="900" dirty="0" smtClean="0">
              <a:latin typeface="Century Gothic" pitchFamily="34" charset="0"/>
            </a:rPr>
            <a:t>Acceso a plazas de minusválidos para madres embarazadas o conductores con hijos menores de 2 </a:t>
          </a:r>
          <a:r>
            <a:rPr lang="es-ES" sz="900" dirty="0" smtClean="0">
              <a:latin typeface="Century Gothic" pitchFamily="34" charset="0"/>
            </a:rPr>
            <a:t>años en algunas zonas señaladas como por ejemplo centros médicos.</a:t>
          </a:r>
          <a:endParaRPr lang="es-ES" sz="900" dirty="0" smtClean="0">
            <a:latin typeface="Century Gothic" pitchFamily="34" charset="0"/>
          </a:endParaRPr>
        </a:p>
      </dgm:t>
    </dgm:pt>
    <dgm:pt modelId="{5DEAC034-CDEA-482B-BD66-DEC0ADD4DC95}" type="parTrans" cxnId="{60E551F4-F316-4F39-9DB7-E4BB57B126F8}">
      <dgm:prSet/>
      <dgm:spPr/>
      <dgm:t>
        <a:bodyPr/>
        <a:lstStyle/>
        <a:p>
          <a:endParaRPr lang="es-ES"/>
        </a:p>
      </dgm:t>
    </dgm:pt>
    <dgm:pt modelId="{CD8D47DA-EA58-4A48-A5E6-60DA5DA28299}" type="sibTrans" cxnId="{60E551F4-F316-4F39-9DB7-E4BB57B126F8}">
      <dgm:prSet/>
      <dgm:spPr/>
      <dgm:t>
        <a:bodyPr/>
        <a:lstStyle/>
        <a:p>
          <a:endParaRPr lang="es-ES"/>
        </a:p>
      </dgm:t>
    </dgm:pt>
    <dgm:pt modelId="{54B29166-D70A-4055-AD9C-D08A53FEEDCC}">
      <dgm:prSet phldrT="[Texto]" custT="1"/>
      <dgm:spPr>
        <a:noFill/>
        <a:ln>
          <a:solidFill>
            <a:schemeClr val="tx1">
              <a:lumMod val="65000"/>
              <a:lumOff val="35000"/>
              <a:alpha val="90000"/>
            </a:schemeClr>
          </a:solidFill>
        </a:ln>
      </dgm:spPr>
      <dgm:t>
        <a:bodyPr/>
        <a:lstStyle/>
        <a:p>
          <a:pPr marL="57150" algn="just">
            <a:lnSpc>
              <a:spcPct val="150000"/>
            </a:lnSpc>
          </a:pPr>
          <a:r>
            <a:rPr lang="es-ES" sz="900" b="1" dirty="0" smtClean="0">
              <a:latin typeface="Century Gothic" pitchFamily="34" charset="0"/>
            </a:rPr>
            <a:t>Tarifas justas en el consumo de agua teniendo en cuenta el consumo per-cápita</a:t>
          </a:r>
        </a:p>
      </dgm:t>
    </dgm:pt>
    <dgm:pt modelId="{8A89DA73-7531-4CD4-802F-EBECE4179BC9}" type="sibTrans" cxnId="{82CD370B-902D-45E6-B626-056EB2FFBDEF}">
      <dgm:prSet/>
      <dgm:spPr/>
      <dgm:t>
        <a:bodyPr/>
        <a:lstStyle/>
        <a:p>
          <a:endParaRPr lang="es-ES"/>
        </a:p>
      </dgm:t>
    </dgm:pt>
    <dgm:pt modelId="{6CBC2A2B-0F4D-4D6D-AFBA-6858B566196E}" type="parTrans" cxnId="{82CD370B-902D-45E6-B626-056EB2FFBDEF}">
      <dgm:prSet/>
      <dgm:spPr/>
      <dgm:t>
        <a:bodyPr/>
        <a:lstStyle/>
        <a:p>
          <a:endParaRPr lang="es-ES"/>
        </a:p>
      </dgm:t>
    </dgm:pt>
    <dgm:pt modelId="{EAB60037-7B71-43E3-993F-A1661794404F}">
      <dgm:prSet phldrT="[Texto]" custT="1"/>
      <dgm:spPr>
        <a:noFill/>
        <a:ln>
          <a:solidFill>
            <a:schemeClr val="tx1">
              <a:lumMod val="65000"/>
              <a:lumOff val="35000"/>
              <a:alpha val="90000"/>
            </a:schemeClr>
          </a:solidFill>
        </a:ln>
      </dgm:spPr>
      <dgm:t>
        <a:bodyPr/>
        <a:lstStyle/>
        <a:p>
          <a:pPr marL="57150" algn="just">
            <a:lnSpc>
              <a:spcPct val="150000"/>
            </a:lnSpc>
          </a:pPr>
          <a:r>
            <a:rPr lang="es-ES" sz="900" dirty="0" smtClean="0">
              <a:latin typeface="Century Gothic" pitchFamily="34" charset="0"/>
            </a:rPr>
            <a:t>Transporte público:</a:t>
          </a:r>
        </a:p>
      </dgm:t>
    </dgm:pt>
    <dgm:pt modelId="{8DB0336E-99AE-4998-B8E9-D16B463A9BEF}" type="parTrans" cxnId="{B0642A6F-2C70-444A-B0FA-A67C76DF3826}">
      <dgm:prSet/>
      <dgm:spPr/>
      <dgm:t>
        <a:bodyPr/>
        <a:lstStyle/>
        <a:p>
          <a:endParaRPr lang="es-ES"/>
        </a:p>
      </dgm:t>
    </dgm:pt>
    <dgm:pt modelId="{1BFE9312-256C-43AA-B6E5-E94C19904E25}" type="sibTrans" cxnId="{B0642A6F-2C70-444A-B0FA-A67C76DF3826}">
      <dgm:prSet/>
      <dgm:spPr/>
      <dgm:t>
        <a:bodyPr/>
        <a:lstStyle/>
        <a:p>
          <a:endParaRPr lang="es-ES"/>
        </a:p>
      </dgm:t>
    </dgm:pt>
    <dgm:pt modelId="{EAFB555D-742B-4555-9F45-4AC4EB6309B2}">
      <dgm:prSet phldrT="[Texto]" custT="1"/>
      <dgm:spPr>
        <a:noFill/>
        <a:ln>
          <a:solidFill>
            <a:schemeClr val="tx1">
              <a:lumMod val="65000"/>
              <a:lumOff val="35000"/>
              <a:alpha val="90000"/>
            </a:schemeClr>
          </a:solidFill>
        </a:ln>
      </dgm:spPr>
      <dgm:t>
        <a:bodyPr/>
        <a:lstStyle/>
        <a:p>
          <a:pPr marL="360000" algn="just">
            <a:lnSpc>
              <a:spcPct val="150000"/>
            </a:lnSpc>
          </a:pPr>
          <a:r>
            <a:rPr lang="es-ES" sz="800" dirty="0" smtClean="0">
              <a:latin typeface="Century Gothic" pitchFamily="34" charset="0"/>
            </a:rPr>
            <a:t>Mejora del sistema de acceso a la bonificación en transporte urbano e interurbano (Consorcio de transporte)</a:t>
          </a:r>
        </a:p>
      </dgm:t>
    </dgm:pt>
    <dgm:pt modelId="{EA97F571-C779-4D35-A7EE-87FB8E4E3D14}" type="parTrans" cxnId="{0F06AA55-61A0-403E-8858-8D2F6BB1493B}">
      <dgm:prSet/>
      <dgm:spPr/>
      <dgm:t>
        <a:bodyPr/>
        <a:lstStyle/>
        <a:p>
          <a:endParaRPr lang="es-ES"/>
        </a:p>
      </dgm:t>
    </dgm:pt>
    <dgm:pt modelId="{DB7E857C-96E5-4CB3-A35A-5D2D0176FE13}" type="sibTrans" cxnId="{0F06AA55-61A0-403E-8858-8D2F6BB1493B}">
      <dgm:prSet/>
      <dgm:spPr/>
      <dgm:t>
        <a:bodyPr/>
        <a:lstStyle/>
        <a:p>
          <a:endParaRPr lang="es-ES"/>
        </a:p>
      </dgm:t>
    </dgm:pt>
    <dgm:pt modelId="{9203B2EE-F4AE-4B89-AF5B-161DE9C7FC7E}">
      <dgm:prSet phldrT="[Texto]" custT="1"/>
      <dgm:spPr>
        <a:noFill/>
        <a:ln>
          <a:solidFill>
            <a:schemeClr val="tx1">
              <a:lumMod val="65000"/>
              <a:lumOff val="35000"/>
              <a:alpha val="90000"/>
            </a:schemeClr>
          </a:solidFill>
        </a:ln>
      </dgm:spPr>
      <dgm:t>
        <a:bodyPr/>
        <a:lstStyle/>
        <a:p>
          <a:pPr marL="57150" algn="just">
            <a:lnSpc>
              <a:spcPct val="150000"/>
            </a:lnSpc>
          </a:pPr>
          <a:r>
            <a:rPr lang="es-ES" sz="900" dirty="0" smtClean="0">
              <a:latin typeface="Century Gothic" pitchFamily="34" charset="0"/>
            </a:rPr>
            <a:t>Transporte privado: bonificación en impuesto de Circulación en mono-volúmenes o furgonetas. Su adquisición es una necesidad cuando hay tres hijos o más y deben instalarse todas las sillas de seguridad.</a:t>
          </a:r>
        </a:p>
      </dgm:t>
    </dgm:pt>
    <dgm:pt modelId="{86E4F150-A451-49E3-AE50-A9A75954E831}" type="parTrans" cxnId="{EA71A6AB-84D7-4225-B82F-32FDF2A407E4}">
      <dgm:prSet/>
      <dgm:spPr/>
      <dgm:t>
        <a:bodyPr/>
        <a:lstStyle/>
        <a:p>
          <a:endParaRPr lang="es-ES"/>
        </a:p>
      </dgm:t>
    </dgm:pt>
    <dgm:pt modelId="{B6234862-E35C-4EDC-9312-1608D1FFE31F}" type="sibTrans" cxnId="{EA71A6AB-84D7-4225-B82F-32FDF2A407E4}">
      <dgm:prSet/>
      <dgm:spPr/>
      <dgm:t>
        <a:bodyPr/>
        <a:lstStyle/>
        <a:p>
          <a:endParaRPr lang="es-ES"/>
        </a:p>
      </dgm:t>
    </dgm:pt>
    <dgm:pt modelId="{ECC8EAF1-F441-4B6E-A5DD-20AC07A59F65}">
      <dgm:prSet phldrT="[Texto]" custT="1"/>
      <dgm:spPr>
        <a:noFill/>
        <a:ln>
          <a:solidFill>
            <a:schemeClr val="tx1">
              <a:lumMod val="65000"/>
              <a:lumOff val="35000"/>
              <a:alpha val="90000"/>
            </a:schemeClr>
          </a:solidFill>
        </a:ln>
      </dgm:spPr>
      <dgm:t>
        <a:bodyPr/>
        <a:lstStyle/>
        <a:p>
          <a:pPr marL="360000" algn="just">
            <a:lnSpc>
              <a:spcPct val="150000"/>
            </a:lnSpc>
          </a:pPr>
          <a:r>
            <a:rPr lang="es-ES" sz="800" dirty="0" smtClean="0">
              <a:latin typeface="Century Gothic" pitchFamily="34" charset="0"/>
            </a:rPr>
            <a:t>Ampliación de las licencias de taxi a más de 4 pasajeros.</a:t>
          </a:r>
        </a:p>
      </dgm:t>
    </dgm:pt>
    <dgm:pt modelId="{EE1C7FED-BD0D-441E-B7B0-E144A96EEE38}" type="parTrans" cxnId="{3CA51184-F066-4BE8-BCDB-C582FEF97803}">
      <dgm:prSet/>
      <dgm:spPr/>
    </dgm:pt>
    <dgm:pt modelId="{488CE35E-CF18-406C-9BE5-154835B0AB53}" type="sibTrans" cxnId="{3CA51184-F066-4BE8-BCDB-C582FEF97803}">
      <dgm:prSet/>
      <dgm:spPr/>
    </dgm:pt>
    <dgm:pt modelId="{B25BCA86-B1D3-43B4-ADFB-D171A66D2871}">
      <dgm:prSet phldrT="[Texto]" custT="1"/>
      <dgm:spPr>
        <a:noFill/>
        <a:ln>
          <a:solidFill>
            <a:schemeClr val="tx1">
              <a:lumMod val="65000"/>
              <a:lumOff val="35000"/>
              <a:alpha val="90000"/>
            </a:schemeClr>
          </a:solidFill>
        </a:ln>
      </dgm:spPr>
      <dgm:t>
        <a:bodyPr/>
        <a:lstStyle/>
        <a:p>
          <a:pPr marL="57150" algn="just">
            <a:lnSpc>
              <a:spcPct val="150000"/>
            </a:lnSpc>
          </a:pPr>
          <a:r>
            <a:rPr lang="es-ES" sz="900" dirty="0" smtClean="0">
              <a:latin typeface="Century Gothic" pitchFamily="34" charset="0"/>
            </a:rPr>
            <a:t>Consideración de familia numerosa en la tarjeta ciudadana del Ayuntamiento de Zaragoza que permita el acceso directo a bonificaciones municipales.</a:t>
          </a:r>
          <a:endParaRPr lang="es-ES" sz="900" b="1" dirty="0" smtClean="0">
            <a:latin typeface="Century Gothic" pitchFamily="34" charset="0"/>
          </a:endParaRPr>
        </a:p>
      </dgm:t>
    </dgm:pt>
    <dgm:pt modelId="{C63A1B09-7898-4CB9-BF16-3645556F7E79}" type="parTrans" cxnId="{0BBF5040-D12B-49F6-B97E-DFC5EE04D311}">
      <dgm:prSet/>
      <dgm:spPr/>
    </dgm:pt>
    <dgm:pt modelId="{D5387B9C-8940-41FA-B559-82D6A1216902}" type="sibTrans" cxnId="{0BBF5040-D12B-49F6-B97E-DFC5EE04D311}">
      <dgm:prSet/>
      <dgm:spPr/>
    </dgm:pt>
    <dgm:pt modelId="{F2FC3657-4DBD-4DDE-BFAD-0E21F2C8F4C2}" type="pres">
      <dgm:prSet presAssocID="{ACD76F3D-D846-49A4-A7AE-67F526220C48}" presName="Name0" presStyleCnt="0">
        <dgm:presLayoutVars>
          <dgm:dir/>
          <dgm:animLvl val="lvl"/>
          <dgm:resizeHandles val="exact"/>
        </dgm:presLayoutVars>
      </dgm:prSet>
      <dgm:spPr/>
      <dgm:t>
        <a:bodyPr/>
        <a:lstStyle/>
        <a:p>
          <a:endParaRPr lang="es-ES"/>
        </a:p>
      </dgm:t>
    </dgm:pt>
    <dgm:pt modelId="{5208E09E-8633-4946-BD0B-BB69C000B3A2}" type="pres">
      <dgm:prSet presAssocID="{C47C695C-B0EA-4684-9B21-F7DBB479D07C}" presName="linNode" presStyleCnt="0"/>
      <dgm:spPr/>
      <dgm:t>
        <a:bodyPr/>
        <a:lstStyle/>
        <a:p>
          <a:endParaRPr lang="es-ES"/>
        </a:p>
      </dgm:t>
    </dgm:pt>
    <dgm:pt modelId="{67C66475-8AD2-49B0-840E-22C08388679D}" type="pres">
      <dgm:prSet presAssocID="{C47C695C-B0EA-4684-9B21-F7DBB479D07C}" presName="parentText" presStyleLbl="node1" presStyleIdx="0" presStyleCnt="1" custScaleX="50905" custLinFactNeighborX="-7824">
        <dgm:presLayoutVars>
          <dgm:chMax val="1"/>
          <dgm:bulletEnabled val="1"/>
        </dgm:presLayoutVars>
      </dgm:prSet>
      <dgm:spPr/>
      <dgm:t>
        <a:bodyPr/>
        <a:lstStyle/>
        <a:p>
          <a:endParaRPr lang="es-ES"/>
        </a:p>
      </dgm:t>
    </dgm:pt>
    <dgm:pt modelId="{A5A76CF5-A10F-4DB3-AA0A-73CAAAC12A5D}" type="pres">
      <dgm:prSet presAssocID="{C47C695C-B0EA-4684-9B21-F7DBB479D07C}" presName="descendantText" presStyleLbl="alignAccFollowNode1" presStyleIdx="0" presStyleCnt="1" custScaleX="114098" custScaleY="117671" custLinFactNeighborX="-11560">
        <dgm:presLayoutVars>
          <dgm:bulletEnabled val="1"/>
        </dgm:presLayoutVars>
      </dgm:prSet>
      <dgm:spPr/>
      <dgm:t>
        <a:bodyPr/>
        <a:lstStyle/>
        <a:p>
          <a:endParaRPr lang="es-ES"/>
        </a:p>
      </dgm:t>
    </dgm:pt>
  </dgm:ptLst>
  <dgm:cxnLst>
    <dgm:cxn modelId="{0F06AA55-61A0-403E-8858-8D2F6BB1493B}" srcId="{C47C695C-B0EA-4684-9B21-F7DBB479D07C}" destId="{EAFB555D-742B-4555-9F45-4AC4EB6309B2}" srcOrd="6" destOrd="0" parTransId="{EA97F571-C779-4D35-A7EE-87FB8E4E3D14}" sibTransId="{DB7E857C-96E5-4CB3-A35A-5D2D0176FE13}"/>
    <dgm:cxn modelId="{D96E9B0B-E480-40EF-8409-C3A2334280CB}" type="presOf" srcId="{C47C695C-B0EA-4684-9B21-F7DBB479D07C}" destId="{67C66475-8AD2-49B0-840E-22C08388679D}" srcOrd="0" destOrd="0" presId="urn:microsoft.com/office/officeart/2005/8/layout/vList5"/>
    <dgm:cxn modelId="{04168E31-DEE9-4BBE-9120-9D7226D0B16F}" type="presOf" srcId="{ACD76F3D-D846-49A4-A7AE-67F526220C48}" destId="{F2FC3657-4DBD-4DDE-BFAD-0E21F2C8F4C2}" srcOrd="0" destOrd="0" presId="urn:microsoft.com/office/officeart/2005/8/layout/vList5"/>
    <dgm:cxn modelId="{CE7D3FB6-7423-430B-9F41-2B7E40FA661C}" srcId="{8FF2F6F2-DFD1-4726-A7DC-622245F13868}" destId="{CB4ACB24-BB14-4879-BDA0-074DC54CE582}" srcOrd="1" destOrd="0" parTransId="{90C94B08-580E-438B-9A7A-A322E259E801}" sibTransId="{F7B6B354-8F7D-4BCF-BF87-D19D019D3FB6}"/>
    <dgm:cxn modelId="{2DDE8BD5-4025-465D-A8BB-6939B45E9BCA}" type="presOf" srcId="{9203B2EE-F4AE-4B89-AF5B-161DE9C7FC7E}" destId="{A5A76CF5-A10F-4DB3-AA0A-73CAAAC12A5D}" srcOrd="0" destOrd="12" presId="urn:microsoft.com/office/officeart/2005/8/layout/vList5"/>
    <dgm:cxn modelId="{3CA51184-F066-4BE8-BCDB-C582FEF97803}" srcId="{C47C695C-B0EA-4684-9B21-F7DBB479D07C}" destId="{ECC8EAF1-F441-4B6E-A5DD-20AC07A59F65}" srcOrd="7" destOrd="0" parTransId="{EE1C7FED-BD0D-441E-B7B0-E144A96EEE38}" sibTransId="{488CE35E-CF18-406C-9BE5-154835B0AB53}"/>
    <dgm:cxn modelId="{0BBF5040-D12B-49F6-B97E-DFC5EE04D311}" srcId="{C47C695C-B0EA-4684-9B21-F7DBB479D07C}" destId="{B25BCA86-B1D3-43B4-ADFB-D171A66D2871}" srcOrd="2" destOrd="0" parTransId="{C63A1B09-7898-4CB9-BF16-3645556F7E79}" sibTransId="{D5387B9C-8940-41FA-B559-82D6A1216902}"/>
    <dgm:cxn modelId="{73F636AC-4C62-4645-8B76-66FA380EF91A}" type="presOf" srcId="{E938C215-D15E-4E15-8A42-EF044F1B69FD}" destId="{A5A76CF5-A10F-4DB3-AA0A-73CAAAC12A5D}" srcOrd="0" destOrd="1" presId="urn:microsoft.com/office/officeart/2005/8/layout/vList5"/>
    <dgm:cxn modelId="{075FD0A7-0803-42F1-B6D5-2AA9C23771DA}" type="presOf" srcId="{8FF2F6F2-DFD1-4726-A7DC-622245F13868}" destId="{A5A76CF5-A10F-4DB3-AA0A-73CAAAC12A5D}" srcOrd="0" destOrd="0" presId="urn:microsoft.com/office/officeart/2005/8/layout/vList5"/>
    <dgm:cxn modelId="{8847AB60-E3F4-4F01-BBE2-F0238E9D723B}" type="presOf" srcId="{EAB60037-7B71-43E3-993F-A1661794404F}" destId="{A5A76CF5-A10F-4DB3-AA0A-73CAAAC12A5D}" srcOrd="0" destOrd="9" presId="urn:microsoft.com/office/officeart/2005/8/layout/vList5"/>
    <dgm:cxn modelId="{580FAB98-33E9-4187-9C23-A3573378349C}" type="presOf" srcId="{B36A3539-1BF5-48E7-B57A-CE013AB4F935}" destId="{A5A76CF5-A10F-4DB3-AA0A-73CAAAC12A5D}" srcOrd="0" destOrd="3" presId="urn:microsoft.com/office/officeart/2005/8/layout/vList5"/>
    <dgm:cxn modelId="{48F2F414-97A4-4DC2-A898-5CA1963A9021}" type="presOf" srcId="{994D6B11-834E-4D4F-96BB-C22267C9406B}" destId="{A5A76CF5-A10F-4DB3-AA0A-73CAAAC12A5D}" srcOrd="0" destOrd="7" presId="urn:microsoft.com/office/officeart/2005/8/layout/vList5"/>
    <dgm:cxn modelId="{58211BA2-2CEF-46E2-AFEC-704D13DC48C7}" type="presOf" srcId="{CB4ACB24-BB14-4879-BDA0-074DC54CE582}" destId="{A5A76CF5-A10F-4DB3-AA0A-73CAAAC12A5D}" srcOrd="0" destOrd="2" presId="urn:microsoft.com/office/officeart/2005/8/layout/vList5"/>
    <dgm:cxn modelId="{82CD370B-902D-45E6-B626-056EB2FFBDEF}" srcId="{C47C695C-B0EA-4684-9B21-F7DBB479D07C}" destId="{54B29166-D70A-4055-AD9C-D08A53FEEDCC}" srcOrd="1" destOrd="0" parTransId="{6CBC2A2B-0F4D-4D6D-AFBA-6858B566196E}" sibTransId="{8A89DA73-7531-4CD4-802F-EBECE4179BC9}"/>
    <dgm:cxn modelId="{7931E711-2810-468B-837D-B703CCF0DFD0}" srcId="{ACD76F3D-D846-49A4-A7AE-67F526220C48}" destId="{C47C695C-B0EA-4684-9B21-F7DBB479D07C}" srcOrd="0" destOrd="0" parTransId="{F5882FAC-96E4-45A9-85E0-4374D8AB36B9}" sibTransId="{1510D122-C916-407D-AEE4-B4BD9DC770B4}"/>
    <dgm:cxn modelId="{B0642A6F-2C70-444A-B0FA-A67C76DF3826}" srcId="{C47C695C-B0EA-4684-9B21-F7DBB479D07C}" destId="{EAB60037-7B71-43E3-993F-A1661794404F}" srcOrd="5" destOrd="0" parTransId="{8DB0336E-99AE-4998-B8E9-D16B463A9BEF}" sibTransId="{1BFE9312-256C-43AA-B6E5-E94C19904E25}"/>
    <dgm:cxn modelId="{E41085A9-C224-41F6-A7F5-A441AD1435F7}" type="presOf" srcId="{54B29166-D70A-4055-AD9C-D08A53FEEDCC}" destId="{A5A76CF5-A10F-4DB3-AA0A-73CAAAC12A5D}" srcOrd="0" destOrd="5" presId="urn:microsoft.com/office/officeart/2005/8/layout/vList5"/>
    <dgm:cxn modelId="{EA71A6AB-84D7-4225-B82F-32FDF2A407E4}" srcId="{C47C695C-B0EA-4684-9B21-F7DBB479D07C}" destId="{9203B2EE-F4AE-4B89-AF5B-161DE9C7FC7E}" srcOrd="8" destOrd="0" parTransId="{86E4F150-A451-49E3-AE50-A9A75954E831}" sibTransId="{B6234862-E35C-4EDC-9312-1608D1FFE31F}"/>
    <dgm:cxn modelId="{2D417EC3-38B3-4AB1-98ED-F876EA5AD0FA}" type="presOf" srcId="{37E6AEBC-4D39-4293-97B5-9BCDD1CA035F}" destId="{A5A76CF5-A10F-4DB3-AA0A-73CAAAC12A5D}" srcOrd="0" destOrd="4" presId="urn:microsoft.com/office/officeart/2005/8/layout/vList5"/>
    <dgm:cxn modelId="{60E551F4-F316-4F39-9DB7-E4BB57B126F8}" srcId="{C47C695C-B0EA-4684-9B21-F7DBB479D07C}" destId="{3772D39B-E560-490E-A573-25B4D1116197}" srcOrd="4" destOrd="0" parTransId="{5DEAC034-CDEA-482B-BD66-DEC0ADD4DC95}" sibTransId="{CD8D47DA-EA58-4A48-A5E6-60DA5DA28299}"/>
    <dgm:cxn modelId="{FA092D09-85A0-428A-947F-9650B173D3A7}" type="presOf" srcId="{ECC8EAF1-F441-4B6E-A5DD-20AC07A59F65}" destId="{A5A76CF5-A10F-4DB3-AA0A-73CAAAC12A5D}" srcOrd="0" destOrd="11" presId="urn:microsoft.com/office/officeart/2005/8/layout/vList5"/>
    <dgm:cxn modelId="{31168D91-7ADA-4F11-847A-87B0703BA87C}" srcId="{8FF2F6F2-DFD1-4726-A7DC-622245F13868}" destId="{37E6AEBC-4D39-4293-97B5-9BCDD1CA035F}" srcOrd="3" destOrd="0" parTransId="{2601D7C9-2299-47B4-8092-493B86FD1D58}" sibTransId="{54053AF5-3CBE-4608-86E8-B75BFBA2FADC}"/>
    <dgm:cxn modelId="{598BE8B5-D06D-41C1-ABA8-ACC8FF182472}" type="presOf" srcId="{EAFB555D-742B-4555-9F45-4AC4EB6309B2}" destId="{A5A76CF5-A10F-4DB3-AA0A-73CAAAC12A5D}" srcOrd="0" destOrd="10" presId="urn:microsoft.com/office/officeart/2005/8/layout/vList5"/>
    <dgm:cxn modelId="{27044408-1BE2-43D1-9ED5-F63EF1F38183}" type="presOf" srcId="{B25BCA86-B1D3-43B4-ADFB-D171A66D2871}" destId="{A5A76CF5-A10F-4DB3-AA0A-73CAAAC12A5D}" srcOrd="0" destOrd="6" presId="urn:microsoft.com/office/officeart/2005/8/layout/vList5"/>
    <dgm:cxn modelId="{F0551AE1-8F6E-44A3-9625-B4C4F9D16ED0}" srcId="{8FF2F6F2-DFD1-4726-A7DC-622245F13868}" destId="{E938C215-D15E-4E15-8A42-EF044F1B69FD}" srcOrd="0" destOrd="0" parTransId="{2E1E4620-529E-402A-86E8-38543961AD62}" sibTransId="{0E0EF059-2D8B-41F5-8A4C-9B9C73953BD1}"/>
    <dgm:cxn modelId="{64218E97-C38A-43B5-AF96-3E4489AEFBE2}" srcId="{8FF2F6F2-DFD1-4726-A7DC-622245F13868}" destId="{B36A3539-1BF5-48E7-B57A-CE013AB4F935}" srcOrd="2" destOrd="0" parTransId="{4699F3BD-4E73-4B00-98AC-38DD59D8BEB3}" sibTransId="{B6FAADE5-7296-4A98-86E1-80AD2D50DD5A}"/>
    <dgm:cxn modelId="{B5B2BAC1-6577-45F2-96DC-B4F3B9DAE6CC}" srcId="{C47C695C-B0EA-4684-9B21-F7DBB479D07C}" destId="{8FF2F6F2-DFD1-4726-A7DC-622245F13868}" srcOrd="0" destOrd="0" parTransId="{29AEE086-DA10-4580-83B4-69568CA55DF8}" sibTransId="{64FBCCFD-78A3-4F9B-A4AF-B40FC36C47A8}"/>
    <dgm:cxn modelId="{8AC5A894-1673-4976-92CE-66654416C9A8}" srcId="{C47C695C-B0EA-4684-9B21-F7DBB479D07C}" destId="{994D6B11-834E-4D4F-96BB-C22267C9406B}" srcOrd="3" destOrd="0" parTransId="{879601F1-7CD1-4650-9173-C5CB0EDF7C64}" sibTransId="{FB91A0E1-5545-41B8-9B63-F38738E717AC}"/>
    <dgm:cxn modelId="{D0BEFD1C-85A6-4D7E-A6DE-752C53487DDA}" type="presOf" srcId="{3772D39B-E560-490E-A573-25B4D1116197}" destId="{A5A76CF5-A10F-4DB3-AA0A-73CAAAC12A5D}" srcOrd="0" destOrd="8" presId="urn:microsoft.com/office/officeart/2005/8/layout/vList5"/>
    <dgm:cxn modelId="{B0CBC2B8-A983-4207-A381-ECFF1D41A3A1}" type="presParOf" srcId="{F2FC3657-4DBD-4DDE-BFAD-0E21F2C8F4C2}" destId="{5208E09E-8633-4946-BD0B-BB69C000B3A2}" srcOrd="0" destOrd="0" presId="urn:microsoft.com/office/officeart/2005/8/layout/vList5"/>
    <dgm:cxn modelId="{9F8B1932-4A91-4431-A6BB-CF70BD7140E2}" type="presParOf" srcId="{5208E09E-8633-4946-BD0B-BB69C000B3A2}" destId="{67C66475-8AD2-49B0-840E-22C08388679D}" srcOrd="0" destOrd="0" presId="urn:microsoft.com/office/officeart/2005/8/layout/vList5"/>
    <dgm:cxn modelId="{ADD9DA8C-BA2B-4D61-ABCC-CA7B83BEA94A}" type="presParOf" srcId="{5208E09E-8633-4946-BD0B-BB69C000B3A2}" destId="{A5A76CF5-A10F-4DB3-AA0A-73CAAAC12A5D}"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AB6E75B-1B84-4A79-B8A8-AF08CF570AA8}" type="doc">
      <dgm:prSet loTypeId="urn:microsoft.com/office/officeart/2005/8/layout/vList3" loCatId="list" qsTypeId="urn:microsoft.com/office/officeart/2005/8/quickstyle/simple1" qsCatId="simple" csTypeId="urn:microsoft.com/office/officeart/2005/8/colors/accent1_2" csCatId="accent1" phldr="1"/>
      <dgm:spPr/>
    </dgm:pt>
    <dgm:pt modelId="{A3213258-C381-4C08-B620-3534FF3C8A4B}">
      <dgm:prSet phldrT="[Texto]" custT="1"/>
      <dgm:spPr>
        <a:solidFill>
          <a:schemeClr val="bg1">
            <a:lumMod val="85000"/>
          </a:schemeClr>
        </a:solidFill>
        <a:ln>
          <a:noFill/>
        </a:ln>
        <a:effectLst>
          <a:outerShdw blurRad="50800" dist="38100" dir="2700000" algn="tl" rotWithShape="0">
            <a:prstClr val="black">
              <a:alpha val="40000"/>
            </a:prstClr>
          </a:outerShdw>
        </a:effectLst>
      </dgm:spPr>
      <dgm:t>
        <a:bodyPr/>
        <a:lstStyle/>
        <a:p>
          <a:pPr algn="l"/>
          <a:r>
            <a:rPr lang="es-ES" sz="1400" b="1" dirty="0" smtClean="0">
              <a:solidFill>
                <a:schemeClr val="tx1">
                  <a:lumMod val="65000"/>
                  <a:lumOff val="35000"/>
                </a:schemeClr>
              </a:solidFill>
              <a:latin typeface="Century Gothic" pitchFamily="34" charset="0"/>
              <a:ea typeface="Verdana" pitchFamily="34" charset="0"/>
              <a:cs typeface="Verdana" pitchFamily="34" charset="0"/>
            </a:rPr>
            <a:t>ALGUNOS DETALLES</a:t>
          </a:r>
          <a:endParaRPr lang="es-ES" sz="1400" b="1" dirty="0">
            <a:solidFill>
              <a:schemeClr val="tx1">
                <a:lumMod val="65000"/>
                <a:lumOff val="35000"/>
              </a:schemeClr>
            </a:solidFill>
            <a:latin typeface="Century Gothic" pitchFamily="34" charset="0"/>
            <a:ea typeface="Verdana" pitchFamily="34" charset="0"/>
            <a:cs typeface="Verdana" pitchFamily="34" charset="0"/>
          </a:endParaRPr>
        </a:p>
      </dgm:t>
    </dgm:pt>
    <dgm:pt modelId="{30C33E12-0C04-4749-A1D0-3B7D98CB8CF3}" type="parTrans" cxnId="{4EC6E046-F20A-486F-8888-CE6E7A20A4E8}">
      <dgm:prSet/>
      <dgm:spPr/>
      <dgm:t>
        <a:bodyPr/>
        <a:lstStyle/>
        <a:p>
          <a:endParaRPr lang="es-ES"/>
        </a:p>
      </dgm:t>
    </dgm:pt>
    <dgm:pt modelId="{1C35D906-DDA2-473E-9BF6-F1690D96D402}" type="sibTrans" cxnId="{4EC6E046-F20A-486F-8888-CE6E7A20A4E8}">
      <dgm:prSet/>
      <dgm:spPr/>
      <dgm:t>
        <a:bodyPr/>
        <a:lstStyle/>
        <a:p>
          <a:endParaRPr lang="es-ES"/>
        </a:p>
      </dgm:t>
    </dgm:pt>
    <dgm:pt modelId="{2738708F-362B-4268-8771-70636FB4BA9E}" type="pres">
      <dgm:prSet presAssocID="{5AB6E75B-1B84-4A79-B8A8-AF08CF570AA8}" presName="linearFlow" presStyleCnt="0">
        <dgm:presLayoutVars>
          <dgm:dir/>
          <dgm:resizeHandles val="exact"/>
        </dgm:presLayoutVars>
      </dgm:prSet>
      <dgm:spPr/>
    </dgm:pt>
    <dgm:pt modelId="{E5A21C2F-378B-4227-93B2-5A135D414DDA}" type="pres">
      <dgm:prSet presAssocID="{A3213258-C381-4C08-B620-3534FF3C8A4B}" presName="composite" presStyleCnt="0"/>
      <dgm:spPr/>
    </dgm:pt>
    <dgm:pt modelId="{8CD73976-12C1-4539-B2E5-8292F1C103E3}" type="pres">
      <dgm:prSet presAssocID="{A3213258-C381-4C08-B620-3534FF3C8A4B}" presName="imgShp" presStyleLbl="fgImgPlace1" presStyleIdx="0" presStyleCnt="1"/>
      <dgm:spPr>
        <a:solidFill>
          <a:srgbClr val="88A945"/>
        </a:solidFill>
        <a:ln>
          <a:noFill/>
        </a:ln>
      </dgm:spPr>
    </dgm:pt>
    <dgm:pt modelId="{28AD7C24-BE65-468F-8403-D402FB146E2F}" type="pres">
      <dgm:prSet presAssocID="{A3213258-C381-4C08-B620-3534FF3C8A4B}" presName="txShp" presStyleLbl="node1" presStyleIdx="0" presStyleCnt="1">
        <dgm:presLayoutVars>
          <dgm:bulletEnabled val="1"/>
        </dgm:presLayoutVars>
      </dgm:prSet>
      <dgm:spPr/>
      <dgm:t>
        <a:bodyPr/>
        <a:lstStyle/>
        <a:p>
          <a:endParaRPr lang="es-ES"/>
        </a:p>
      </dgm:t>
    </dgm:pt>
  </dgm:ptLst>
  <dgm:cxnLst>
    <dgm:cxn modelId="{FE487F28-ACB9-4CFE-A4AC-07A137753410}" type="presOf" srcId="{A3213258-C381-4C08-B620-3534FF3C8A4B}" destId="{28AD7C24-BE65-468F-8403-D402FB146E2F}" srcOrd="0" destOrd="0" presId="urn:microsoft.com/office/officeart/2005/8/layout/vList3"/>
    <dgm:cxn modelId="{640B29EB-79EE-4683-BA2F-CCBE7506658F}" type="presOf" srcId="{5AB6E75B-1B84-4A79-B8A8-AF08CF570AA8}" destId="{2738708F-362B-4268-8771-70636FB4BA9E}" srcOrd="0" destOrd="0" presId="urn:microsoft.com/office/officeart/2005/8/layout/vList3"/>
    <dgm:cxn modelId="{4EC6E046-F20A-486F-8888-CE6E7A20A4E8}" srcId="{5AB6E75B-1B84-4A79-B8A8-AF08CF570AA8}" destId="{A3213258-C381-4C08-B620-3534FF3C8A4B}" srcOrd="0" destOrd="0" parTransId="{30C33E12-0C04-4749-A1D0-3B7D98CB8CF3}" sibTransId="{1C35D906-DDA2-473E-9BF6-F1690D96D402}"/>
    <dgm:cxn modelId="{EF03FCE8-1FAF-4AA9-B82C-AB3B3679EECB}" type="presParOf" srcId="{2738708F-362B-4268-8771-70636FB4BA9E}" destId="{E5A21C2F-378B-4227-93B2-5A135D414DDA}" srcOrd="0" destOrd="0" presId="urn:microsoft.com/office/officeart/2005/8/layout/vList3"/>
    <dgm:cxn modelId="{8C50745F-5F6E-438E-BB4D-4F0F980DE640}" type="presParOf" srcId="{E5A21C2F-378B-4227-93B2-5A135D414DDA}" destId="{8CD73976-12C1-4539-B2E5-8292F1C103E3}" srcOrd="0" destOrd="0" presId="urn:microsoft.com/office/officeart/2005/8/layout/vList3"/>
    <dgm:cxn modelId="{4E77C351-69F7-4446-A990-42834F0E1B59}" type="presParOf" srcId="{E5A21C2F-378B-4227-93B2-5A135D414DDA}" destId="{28AD7C24-BE65-468F-8403-D402FB146E2F}" srcOrd="1" destOrd="0" presId="urn:microsoft.com/office/officeart/2005/8/layout/vList3"/>
  </dgm:cxnLst>
  <dgm:bg>
    <a:noFill/>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CD76F3D-D846-49A4-A7AE-67F526220C4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ES"/>
        </a:p>
      </dgm:t>
    </dgm:pt>
    <dgm:pt modelId="{E17B8ACA-1748-48EC-BDAD-D297AB4128BF}">
      <dgm:prSet phldrT="[Texto]" custT="1"/>
      <dgm:spPr>
        <a:noFill/>
        <a:ln>
          <a:solidFill>
            <a:schemeClr val="tx1">
              <a:lumMod val="65000"/>
              <a:lumOff val="35000"/>
              <a:alpha val="90000"/>
            </a:schemeClr>
          </a:solidFill>
        </a:ln>
      </dgm:spPr>
      <dgm:t>
        <a:bodyPr/>
        <a:lstStyle/>
        <a:p>
          <a:pPr marL="57150" algn="just">
            <a:lnSpc>
              <a:spcPct val="100000"/>
            </a:lnSpc>
          </a:pPr>
          <a:r>
            <a:rPr lang="es-ES" sz="1000" b="1" u="sng" dirty="0" smtClean="0">
              <a:latin typeface="Century Gothic" pitchFamily="34" charset="0"/>
            </a:rPr>
            <a:t>Mejora del sistema de acceso a la bonificación de transporte urbano: </a:t>
          </a:r>
          <a:endParaRPr lang="es-ES" sz="1000" b="1" u="sng" dirty="0">
            <a:latin typeface="Century Gothic" pitchFamily="34" charset="0"/>
          </a:endParaRPr>
        </a:p>
      </dgm:t>
    </dgm:pt>
    <dgm:pt modelId="{6F431187-BB2E-4C70-8F3A-E198541E75C8}">
      <dgm:prSet phldrT="[Texto]" custT="1"/>
      <dgm:spPr>
        <a:solidFill>
          <a:schemeClr val="tx1">
            <a:lumMod val="65000"/>
            <a:lumOff val="35000"/>
          </a:schemeClr>
        </a:solidFill>
      </dgm:spPr>
      <dgm:t>
        <a:bodyPr/>
        <a:lstStyle/>
        <a:p>
          <a:pPr algn="ctr"/>
          <a:r>
            <a:rPr lang="es-ES" sz="1600" b="1" dirty="0" smtClean="0">
              <a:latin typeface="Century Gothic" pitchFamily="34" charset="0"/>
            </a:rPr>
            <a:t>Transporte Público</a:t>
          </a:r>
          <a:endParaRPr lang="es-ES" sz="1600" b="1" dirty="0">
            <a:latin typeface="Century Gothic" pitchFamily="34" charset="0"/>
          </a:endParaRPr>
        </a:p>
      </dgm:t>
    </dgm:pt>
    <dgm:pt modelId="{A0CA951B-C49A-4B0E-87F3-5BDD69CA01BE}" type="sibTrans" cxnId="{1BA91B4C-C313-4606-83E0-82828A017064}">
      <dgm:prSet/>
      <dgm:spPr/>
      <dgm:t>
        <a:bodyPr/>
        <a:lstStyle/>
        <a:p>
          <a:endParaRPr lang="es-ES"/>
        </a:p>
      </dgm:t>
    </dgm:pt>
    <dgm:pt modelId="{A3809243-04DB-4378-AC2E-EEE1FEA20616}" type="parTrans" cxnId="{1BA91B4C-C313-4606-83E0-82828A017064}">
      <dgm:prSet/>
      <dgm:spPr/>
      <dgm:t>
        <a:bodyPr/>
        <a:lstStyle/>
        <a:p>
          <a:endParaRPr lang="es-ES"/>
        </a:p>
      </dgm:t>
    </dgm:pt>
    <dgm:pt modelId="{A5CF6A20-9D3C-48C4-AFD6-9F46FAE3A076}" type="sibTrans" cxnId="{5F86FEE5-AE5F-4D6C-92D3-177549B9E3AE}">
      <dgm:prSet/>
      <dgm:spPr/>
      <dgm:t>
        <a:bodyPr/>
        <a:lstStyle/>
        <a:p>
          <a:endParaRPr lang="es-ES"/>
        </a:p>
      </dgm:t>
    </dgm:pt>
    <dgm:pt modelId="{F194FA47-DFAA-488A-A2E7-5F13FD3CE5CD}" type="parTrans" cxnId="{5F86FEE5-AE5F-4D6C-92D3-177549B9E3AE}">
      <dgm:prSet/>
      <dgm:spPr/>
      <dgm:t>
        <a:bodyPr/>
        <a:lstStyle/>
        <a:p>
          <a:endParaRPr lang="es-ES"/>
        </a:p>
      </dgm:t>
    </dgm:pt>
    <dgm:pt modelId="{B883EBED-91AB-4AB3-9ED7-343BCE2AD02B}">
      <dgm:prSet phldrT="[Texto]" custT="1"/>
      <dgm:spPr>
        <a:noFill/>
        <a:ln>
          <a:solidFill>
            <a:schemeClr val="tx1">
              <a:lumMod val="65000"/>
              <a:lumOff val="35000"/>
              <a:alpha val="90000"/>
            </a:schemeClr>
          </a:solidFill>
        </a:ln>
      </dgm:spPr>
      <dgm:t>
        <a:bodyPr/>
        <a:lstStyle/>
        <a:p>
          <a:pPr marL="57150" algn="just">
            <a:lnSpc>
              <a:spcPct val="100000"/>
            </a:lnSpc>
          </a:pPr>
          <a:r>
            <a:rPr lang="es-ES" sz="1000" b="1" u="sng" dirty="0" smtClean="0">
              <a:latin typeface="Century Gothic" pitchFamily="34" charset="0"/>
            </a:rPr>
            <a:t>Normativa de Taxi:</a:t>
          </a:r>
          <a:r>
            <a:rPr lang="es-ES" sz="1000" b="1" u="none" dirty="0" smtClean="0">
              <a:latin typeface="Century Gothic" pitchFamily="34" charset="0"/>
            </a:rPr>
            <a:t> </a:t>
          </a:r>
          <a:r>
            <a:rPr lang="es-ES" sz="1000" dirty="0" smtClean="0">
              <a:solidFill>
                <a:schemeClr val="tx1"/>
              </a:solidFill>
              <a:latin typeface="Century Gothic" pitchFamily="34" charset="0"/>
            </a:rPr>
            <a:t>Ampliar los permisos a más de 4 pasajeros si el taxi cuenta con esas plazas, como viene siendo en los municipios entorno a Zaragoza. </a:t>
          </a:r>
          <a:r>
            <a:rPr lang="es-ES" sz="1000" dirty="0" smtClean="0">
              <a:solidFill>
                <a:schemeClr val="tx1"/>
              </a:solidFill>
              <a:latin typeface="Century Gothic" pitchFamily="34" charset="0"/>
            </a:rPr>
            <a:t>La ley 14/1998 de 30 de diciembre, art. 28 contempla la posibilidad. Existe informe favorable emitido por el justicia de Aragón.</a:t>
          </a:r>
          <a:endParaRPr lang="es-ES" sz="1000" dirty="0">
            <a:solidFill>
              <a:schemeClr val="tx1"/>
            </a:solidFill>
            <a:latin typeface="Century Gothic" pitchFamily="34" charset="0"/>
          </a:endParaRPr>
        </a:p>
      </dgm:t>
    </dgm:pt>
    <dgm:pt modelId="{C2929A9D-7997-4BFB-8EA4-BB65C30883F0}" type="parTrans" cxnId="{20C5805D-9F78-4A18-9CA5-C63C97645491}">
      <dgm:prSet/>
      <dgm:spPr/>
      <dgm:t>
        <a:bodyPr/>
        <a:lstStyle/>
        <a:p>
          <a:endParaRPr lang="es-ES"/>
        </a:p>
      </dgm:t>
    </dgm:pt>
    <dgm:pt modelId="{D504AB2F-FAAF-4D2B-9FF8-53B501A54574}" type="sibTrans" cxnId="{20C5805D-9F78-4A18-9CA5-C63C97645491}">
      <dgm:prSet/>
      <dgm:spPr/>
      <dgm:t>
        <a:bodyPr/>
        <a:lstStyle/>
        <a:p>
          <a:endParaRPr lang="es-ES"/>
        </a:p>
      </dgm:t>
    </dgm:pt>
    <dgm:pt modelId="{622E4BE9-E3D1-40A6-8543-072A19E479BF}">
      <dgm:prSet phldrT="[Texto]" custT="1"/>
      <dgm:spPr>
        <a:noFill/>
        <a:ln>
          <a:solidFill>
            <a:schemeClr val="tx1">
              <a:lumMod val="65000"/>
              <a:lumOff val="35000"/>
              <a:alpha val="90000"/>
            </a:schemeClr>
          </a:solidFill>
        </a:ln>
      </dgm:spPr>
      <dgm:t>
        <a:bodyPr/>
        <a:lstStyle/>
        <a:p>
          <a:pPr marL="324000" algn="just">
            <a:lnSpc>
              <a:spcPct val="100000"/>
            </a:lnSpc>
          </a:pPr>
          <a:r>
            <a:rPr lang="es-ES" sz="1000" dirty="0" smtClean="0">
              <a:latin typeface="Century Gothic" pitchFamily="34" charset="0"/>
            </a:rPr>
            <a:t>Ayudas para la totalidad de miembros de la familia (hasta ahora se bonifica a un máximo de 3 miembros)</a:t>
          </a:r>
          <a:endParaRPr lang="es-ES" sz="1000" dirty="0">
            <a:latin typeface="Century Gothic" pitchFamily="34" charset="0"/>
          </a:endParaRPr>
        </a:p>
      </dgm:t>
    </dgm:pt>
    <dgm:pt modelId="{7FC6CC26-2BCF-48FD-BB27-BC22E7F777C3}" type="parTrans" cxnId="{874D40ED-5930-4FB2-8005-EAE0A2517B69}">
      <dgm:prSet/>
      <dgm:spPr/>
      <dgm:t>
        <a:bodyPr/>
        <a:lstStyle/>
        <a:p>
          <a:endParaRPr lang="es-ES"/>
        </a:p>
      </dgm:t>
    </dgm:pt>
    <dgm:pt modelId="{3C799E02-A2F5-41E7-BE5A-BF2E9CD43194}" type="sibTrans" cxnId="{874D40ED-5930-4FB2-8005-EAE0A2517B69}">
      <dgm:prSet/>
      <dgm:spPr/>
      <dgm:t>
        <a:bodyPr/>
        <a:lstStyle/>
        <a:p>
          <a:endParaRPr lang="es-ES"/>
        </a:p>
      </dgm:t>
    </dgm:pt>
    <dgm:pt modelId="{5B762223-6105-421A-81C6-691C2C4029EA}">
      <dgm:prSet custT="1"/>
      <dgm:spPr>
        <a:noFill/>
        <a:ln>
          <a:solidFill>
            <a:schemeClr val="tx1">
              <a:lumMod val="65000"/>
              <a:lumOff val="35000"/>
              <a:alpha val="90000"/>
            </a:schemeClr>
          </a:solidFill>
        </a:ln>
      </dgm:spPr>
      <dgm:t>
        <a:bodyPr/>
        <a:lstStyle/>
        <a:p>
          <a:pPr marL="324000" algn="just">
            <a:lnSpc>
              <a:spcPct val="100000"/>
            </a:lnSpc>
          </a:pPr>
          <a:r>
            <a:rPr lang="es-ES" sz="1000" dirty="0" smtClean="0">
              <a:latin typeface="Century Gothic" pitchFamily="34" charset="0"/>
            </a:rPr>
            <a:t>Simplificar y mejorar la accesibilidad de la solicitud de bonificación en TUZSA (En la actualidad, es necesario pedir cita, y asistir, al Centro de Base correspondiente, donde se emite un certificado que debe presentarse posteriormente en las oficinas de TUZSA para la compra del bono bonificado). </a:t>
          </a:r>
          <a:endParaRPr lang="es-ES" sz="1000" dirty="0">
            <a:latin typeface="Century Gothic" pitchFamily="34" charset="0"/>
          </a:endParaRPr>
        </a:p>
      </dgm:t>
    </dgm:pt>
    <dgm:pt modelId="{E5AFAB0B-0589-4948-9CCF-A2153A920FF6}" type="sibTrans" cxnId="{8695D610-FF7B-48D1-97E8-8B1A24018889}">
      <dgm:prSet/>
      <dgm:spPr/>
      <dgm:t>
        <a:bodyPr/>
        <a:lstStyle/>
        <a:p>
          <a:endParaRPr lang="es-ES"/>
        </a:p>
      </dgm:t>
    </dgm:pt>
    <dgm:pt modelId="{BF913D92-8D44-45DF-B8ED-EC8B10D441C7}" type="parTrans" cxnId="{8695D610-FF7B-48D1-97E8-8B1A24018889}">
      <dgm:prSet/>
      <dgm:spPr/>
      <dgm:t>
        <a:bodyPr/>
        <a:lstStyle/>
        <a:p>
          <a:endParaRPr lang="es-ES"/>
        </a:p>
      </dgm:t>
    </dgm:pt>
    <dgm:pt modelId="{5F31D8DF-6554-4C82-9531-51CB57A83534}">
      <dgm:prSet custT="1"/>
      <dgm:spPr>
        <a:noFill/>
        <a:ln>
          <a:solidFill>
            <a:schemeClr val="tx1">
              <a:lumMod val="65000"/>
              <a:lumOff val="35000"/>
              <a:alpha val="90000"/>
            </a:schemeClr>
          </a:solidFill>
        </a:ln>
      </dgm:spPr>
      <dgm:t>
        <a:bodyPr/>
        <a:lstStyle/>
        <a:p>
          <a:pPr marL="324000" algn="just">
            <a:lnSpc>
              <a:spcPct val="100000"/>
            </a:lnSpc>
          </a:pPr>
          <a:r>
            <a:rPr lang="es-ES" sz="1000" dirty="0" smtClean="0">
              <a:latin typeface="Century Gothic" pitchFamily="34" charset="0"/>
            </a:rPr>
            <a:t>Ayudas accesibles mediante la recarga de tarjeta/tarjeta ciudadana, y no sólo mediante bonos como es en la actualidad.</a:t>
          </a:r>
          <a:endParaRPr lang="es-ES" sz="1000" dirty="0">
            <a:latin typeface="Century Gothic" pitchFamily="34" charset="0"/>
          </a:endParaRPr>
        </a:p>
      </dgm:t>
    </dgm:pt>
    <dgm:pt modelId="{1307947E-0FF2-465F-A683-73B36672D66F}" type="sibTrans" cxnId="{553E80ED-554A-48E2-B6F9-3ECD9000F256}">
      <dgm:prSet/>
      <dgm:spPr/>
      <dgm:t>
        <a:bodyPr/>
        <a:lstStyle/>
        <a:p>
          <a:endParaRPr lang="es-ES"/>
        </a:p>
      </dgm:t>
    </dgm:pt>
    <dgm:pt modelId="{AC84F21D-5F5A-4C00-B522-97CB4F61F8D7}" type="parTrans" cxnId="{553E80ED-554A-48E2-B6F9-3ECD9000F256}">
      <dgm:prSet/>
      <dgm:spPr/>
      <dgm:t>
        <a:bodyPr/>
        <a:lstStyle/>
        <a:p>
          <a:endParaRPr lang="es-ES"/>
        </a:p>
      </dgm:t>
    </dgm:pt>
    <dgm:pt modelId="{CC42A720-53B7-481E-AB0B-32CB9EA3BCD5}">
      <dgm:prSet custT="1"/>
      <dgm:spPr>
        <a:noFill/>
        <a:ln>
          <a:solidFill>
            <a:schemeClr val="tx1">
              <a:lumMod val="65000"/>
              <a:lumOff val="35000"/>
              <a:alpha val="90000"/>
            </a:schemeClr>
          </a:solidFill>
        </a:ln>
      </dgm:spPr>
      <dgm:t>
        <a:bodyPr/>
        <a:lstStyle/>
        <a:p>
          <a:pPr marL="324000" algn="just">
            <a:lnSpc>
              <a:spcPct val="100000"/>
            </a:lnSpc>
          </a:pPr>
          <a:endParaRPr lang="es-ES" sz="1000" dirty="0">
            <a:latin typeface="Century Gothic" pitchFamily="34" charset="0"/>
          </a:endParaRPr>
        </a:p>
      </dgm:t>
    </dgm:pt>
    <dgm:pt modelId="{CAA2987F-437A-4586-8515-3E2BC288645C}" type="parTrans" cxnId="{D287DEE6-1B4A-4231-8674-B994DCCB2716}">
      <dgm:prSet/>
      <dgm:spPr/>
      <dgm:t>
        <a:bodyPr/>
        <a:lstStyle/>
        <a:p>
          <a:endParaRPr lang="es-ES"/>
        </a:p>
      </dgm:t>
    </dgm:pt>
    <dgm:pt modelId="{F61616C7-D6F7-4376-9814-5BC93DEEFF08}" type="sibTrans" cxnId="{D287DEE6-1B4A-4231-8674-B994DCCB2716}">
      <dgm:prSet/>
      <dgm:spPr/>
      <dgm:t>
        <a:bodyPr/>
        <a:lstStyle/>
        <a:p>
          <a:endParaRPr lang="es-ES"/>
        </a:p>
      </dgm:t>
    </dgm:pt>
    <dgm:pt modelId="{78B9AFB1-FC24-4704-B18E-1605CF7F607F}">
      <dgm:prSet custT="1"/>
      <dgm:spPr>
        <a:noFill/>
        <a:ln>
          <a:solidFill>
            <a:schemeClr val="tx1">
              <a:lumMod val="65000"/>
              <a:lumOff val="35000"/>
              <a:alpha val="90000"/>
            </a:schemeClr>
          </a:solidFill>
        </a:ln>
      </dgm:spPr>
      <dgm:t>
        <a:bodyPr/>
        <a:lstStyle/>
        <a:p>
          <a:pPr marL="324000" algn="just">
            <a:lnSpc>
              <a:spcPct val="100000"/>
            </a:lnSpc>
          </a:pPr>
          <a:endParaRPr lang="es-ES" sz="1000" dirty="0">
            <a:latin typeface="Century Gothic" pitchFamily="34" charset="0"/>
          </a:endParaRPr>
        </a:p>
      </dgm:t>
    </dgm:pt>
    <dgm:pt modelId="{1EF63C9F-0328-4838-841B-9242DAC68937}" type="parTrans" cxnId="{EDD4D6D3-6C64-4ADD-A5FF-3C72BF03C78F}">
      <dgm:prSet/>
      <dgm:spPr/>
      <dgm:t>
        <a:bodyPr/>
        <a:lstStyle/>
        <a:p>
          <a:endParaRPr lang="es-ES"/>
        </a:p>
      </dgm:t>
    </dgm:pt>
    <dgm:pt modelId="{D2DA81F3-9AF2-4760-AB17-3226080AE667}" type="sibTrans" cxnId="{EDD4D6D3-6C64-4ADD-A5FF-3C72BF03C78F}">
      <dgm:prSet/>
      <dgm:spPr/>
      <dgm:t>
        <a:bodyPr/>
        <a:lstStyle/>
        <a:p>
          <a:endParaRPr lang="es-ES"/>
        </a:p>
      </dgm:t>
    </dgm:pt>
    <dgm:pt modelId="{5831431D-102E-42DF-A6BB-943845EDDF68}">
      <dgm:prSet custT="1"/>
      <dgm:spPr>
        <a:noFill/>
        <a:ln>
          <a:solidFill>
            <a:schemeClr val="tx1">
              <a:lumMod val="65000"/>
              <a:lumOff val="35000"/>
              <a:alpha val="90000"/>
            </a:schemeClr>
          </a:solidFill>
        </a:ln>
      </dgm:spPr>
      <dgm:t>
        <a:bodyPr/>
        <a:lstStyle/>
        <a:p>
          <a:pPr marL="324000" algn="just">
            <a:lnSpc>
              <a:spcPct val="100000"/>
            </a:lnSpc>
          </a:pPr>
          <a:endParaRPr lang="es-ES" sz="1000" dirty="0">
            <a:latin typeface="Century Gothic" pitchFamily="34" charset="0"/>
          </a:endParaRPr>
        </a:p>
      </dgm:t>
    </dgm:pt>
    <dgm:pt modelId="{9FE7CC38-DE13-4E2C-84C2-BC6469B2D7C2}" type="parTrans" cxnId="{4E0C7464-0C10-4BEF-88B0-1DBCFCB1AB83}">
      <dgm:prSet/>
      <dgm:spPr/>
      <dgm:t>
        <a:bodyPr/>
        <a:lstStyle/>
        <a:p>
          <a:endParaRPr lang="es-ES"/>
        </a:p>
      </dgm:t>
    </dgm:pt>
    <dgm:pt modelId="{18D1F757-D22C-43FA-B09A-7CB7005DB73E}" type="sibTrans" cxnId="{4E0C7464-0C10-4BEF-88B0-1DBCFCB1AB83}">
      <dgm:prSet/>
      <dgm:spPr/>
      <dgm:t>
        <a:bodyPr/>
        <a:lstStyle/>
        <a:p>
          <a:endParaRPr lang="es-ES"/>
        </a:p>
      </dgm:t>
    </dgm:pt>
    <dgm:pt modelId="{8FF641FE-92E0-48E2-A45A-B078CF530F38}">
      <dgm:prSet custT="1"/>
      <dgm:spPr>
        <a:noFill/>
        <a:ln>
          <a:solidFill>
            <a:schemeClr val="tx1">
              <a:lumMod val="65000"/>
              <a:lumOff val="35000"/>
              <a:alpha val="90000"/>
            </a:schemeClr>
          </a:solidFill>
        </a:ln>
      </dgm:spPr>
      <dgm:t>
        <a:bodyPr/>
        <a:lstStyle/>
        <a:p>
          <a:pPr marL="324000" algn="just">
            <a:lnSpc>
              <a:spcPct val="100000"/>
            </a:lnSpc>
          </a:pPr>
          <a:endParaRPr lang="es-ES" sz="1000" dirty="0">
            <a:latin typeface="Century Gothic" pitchFamily="34" charset="0"/>
          </a:endParaRPr>
        </a:p>
      </dgm:t>
    </dgm:pt>
    <dgm:pt modelId="{44928F1C-1BCE-404F-B282-AF8692A6085E}" type="parTrans" cxnId="{C8FF76DC-C29B-4D85-95CB-32471DBA628F}">
      <dgm:prSet/>
      <dgm:spPr/>
      <dgm:t>
        <a:bodyPr/>
        <a:lstStyle/>
        <a:p>
          <a:endParaRPr lang="es-ES"/>
        </a:p>
      </dgm:t>
    </dgm:pt>
    <dgm:pt modelId="{90792B56-033D-4710-AE25-9F85DF203946}" type="sibTrans" cxnId="{C8FF76DC-C29B-4D85-95CB-32471DBA628F}">
      <dgm:prSet/>
      <dgm:spPr/>
      <dgm:t>
        <a:bodyPr/>
        <a:lstStyle/>
        <a:p>
          <a:endParaRPr lang="es-ES"/>
        </a:p>
      </dgm:t>
    </dgm:pt>
    <dgm:pt modelId="{C3D89BF9-ECA6-475C-B07B-7AC6BCA05645}">
      <dgm:prSet custT="1"/>
      <dgm:spPr>
        <a:noFill/>
        <a:ln>
          <a:solidFill>
            <a:schemeClr val="tx1">
              <a:lumMod val="65000"/>
              <a:lumOff val="35000"/>
              <a:alpha val="90000"/>
            </a:schemeClr>
          </a:solidFill>
        </a:ln>
      </dgm:spPr>
      <dgm:t>
        <a:bodyPr/>
        <a:lstStyle/>
        <a:p>
          <a:pPr marL="324000" algn="just">
            <a:lnSpc>
              <a:spcPct val="100000"/>
            </a:lnSpc>
          </a:pPr>
          <a:endParaRPr lang="es-ES" sz="1000" dirty="0">
            <a:latin typeface="Century Gothic" pitchFamily="34" charset="0"/>
          </a:endParaRPr>
        </a:p>
      </dgm:t>
    </dgm:pt>
    <dgm:pt modelId="{2FB2CE3D-49CE-404A-8104-229D63FFA8ED}" type="parTrans" cxnId="{EE64B897-E453-4A33-AE1F-D0B8814EB0CB}">
      <dgm:prSet/>
      <dgm:spPr/>
      <dgm:t>
        <a:bodyPr/>
        <a:lstStyle/>
        <a:p>
          <a:endParaRPr lang="es-ES"/>
        </a:p>
      </dgm:t>
    </dgm:pt>
    <dgm:pt modelId="{07A0EBFE-3DE7-4CEB-BD11-B647E7B88377}" type="sibTrans" cxnId="{EE64B897-E453-4A33-AE1F-D0B8814EB0CB}">
      <dgm:prSet/>
      <dgm:spPr/>
      <dgm:t>
        <a:bodyPr/>
        <a:lstStyle/>
        <a:p>
          <a:endParaRPr lang="es-ES"/>
        </a:p>
      </dgm:t>
    </dgm:pt>
    <dgm:pt modelId="{359934EC-015F-45AA-96BA-70C695E597B2}">
      <dgm:prSet custT="1"/>
      <dgm:spPr>
        <a:noFill/>
        <a:ln>
          <a:solidFill>
            <a:schemeClr val="tx1">
              <a:lumMod val="65000"/>
              <a:lumOff val="35000"/>
              <a:alpha val="90000"/>
            </a:schemeClr>
          </a:solidFill>
        </a:ln>
      </dgm:spPr>
      <dgm:t>
        <a:bodyPr/>
        <a:lstStyle/>
        <a:p>
          <a:pPr marL="324000" algn="just">
            <a:lnSpc>
              <a:spcPct val="100000"/>
            </a:lnSpc>
          </a:pPr>
          <a:endParaRPr lang="es-ES" sz="1000" dirty="0">
            <a:latin typeface="Century Gothic" pitchFamily="34" charset="0"/>
          </a:endParaRPr>
        </a:p>
      </dgm:t>
    </dgm:pt>
    <dgm:pt modelId="{607F42C9-49CB-4AF4-8098-CE0DBA69E081}" type="parTrans" cxnId="{792A96D7-0878-492A-A0F1-DF2ACDD39AF5}">
      <dgm:prSet/>
      <dgm:spPr/>
      <dgm:t>
        <a:bodyPr/>
        <a:lstStyle/>
        <a:p>
          <a:endParaRPr lang="es-ES"/>
        </a:p>
      </dgm:t>
    </dgm:pt>
    <dgm:pt modelId="{99FAED60-1A36-4410-A538-7436DD61B718}" type="sibTrans" cxnId="{792A96D7-0878-492A-A0F1-DF2ACDD39AF5}">
      <dgm:prSet/>
      <dgm:spPr/>
      <dgm:t>
        <a:bodyPr/>
        <a:lstStyle/>
        <a:p>
          <a:endParaRPr lang="es-ES"/>
        </a:p>
      </dgm:t>
    </dgm:pt>
    <dgm:pt modelId="{B238D3E1-C738-4DA4-BFAB-9A3D749091BD}">
      <dgm:prSet custT="1"/>
      <dgm:spPr>
        <a:noFill/>
        <a:ln>
          <a:solidFill>
            <a:schemeClr val="tx1">
              <a:lumMod val="65000"/>
              <a:lumOff val="35000"/>
              <a:alpha val="90000"/>
            </a:schemeClr>
          </a:solidFill>
        </a:ln>
      </dgm:spPr>
      <dgm:t>
        <a:bodyPr/>
        <a:lstStyle/>
        <a:p>
          <a:pPr marL="324000" algn="just">
            <a:lnSpc>
              <a:spcPct val="100000"/>
            </a:lnSpc>
          </a:pPr>
          <a:endParaRPr lang="es-ES" sz="1000" dirty="0">
            <a:latin typeface="Century Gothic" pitchFamily="34" charset="0"/>
          </a:endParaRPr>
        </a:p>
      </dgm:t>
    </dgm:pt>
    <dgm:pt modelId="{9D06ED6A-15E6-4FCC-983A-E3B924392AD3}" type="parTrans" cxnId="{45CF566B-CA5F-4E27-8F8A-7E32E84D902C}">
      <dgm:prSet/>
      <dgm:spPr/>
      <dgm:t>
        <a:bodyPr/>
        <a:lstStyle/>
        <a:p>
          <a:endParaRPr lang="es-ES"/>
        </a:p>
      </dgm:t>
    </dgm:pt>
    <dgm:pt modelId="{5F9F25C5-D105-4628-811E-F3471F00A29B}" type="sibTrans" cxnId="{45CF566B-CA5F-4E27-8F8A-7E32E84D902C}">
      <dgm:prSet/>
      <dgm:spPr/>
      <dgm:t>
        <a:bodyPr/>
        <a:lstStyle/>
        <a:p>
          <a:endParaRPr lang="es-ES"/>
        </a:p>
      </dgm:t>
    </dgm:pt>
    <dgm:pt modelId="{411B38FB-B34B-46D1-A693-A19B53D710CA}">
      <dgm:prSet custT="1"/>
      <dgm:spPr>
        <a:noFill/>
        <a:ln>
          <a:solidFill>
            <a:schemeClr val="tx1">
              <a:lumMod val="65000"/>
              <a:lumOff val="35000"/>
              <a:alpha val="90000"/>
            </a:schemeClr>
          </a:solidFill>
        </a:ln>
      </dgm:spPr>
      <dgm:t>
        <a:bodyPr/>
        <a:lstStyle/>
        <a:p>
          <a:pPr marL="324000" algn="just">
            <a:lnSpc>
              <a:spcPct val="100000"/>
            </a:lnSpc>
          </a:pPr>
          <a:endParaRPr lang="es-ES" sz="1000" dirty="0">
            <a:latin typeface="Century Gothic" pitchFamily="34" charset="0"/>
          </a:endParaRPr>
        </a:p>
      </dgm:t>
    </dgm:pt>
    <dgm:pt modelId="{46363BDF-EDF5-413E-8F08-8940806527A3}" type="parTrans" cxnId="{36143D83-BBB1-4FDA-82B5-DC9FA3DFACC2}">
      <dgm:prSet/>
      <dgm:spPr/>
      <dgm:t>
        <a:bodyPr/>
        <a:lstStyle/>
        <a:p>
          <a:endParaRPr lang="es-ES"/>
        </a:p>
      </dgm:t>
    </dgm:pt>
    <dgm:pt modelId="{DE052A5D-8C95-4B61-8BAA-308C1C55E87F}" type="sibTrans" cxnId="{36143D83-BBB1-4FDA-82B5-DC9FA3DFACC2}">
      <dgm:prSet/>
      <dgm:spPr/>
      <dgm:t>
        <a:bodyPr/>
        <a:lstStyle/>
        <a:p>
          <a:endParaRPr lang="es-ES"/>
        </a:p>
      </dgm:t>
    </dgm:pt>
    <dgm:pt modelId="{035B305F-AEF6-4CA8-9349-9E5CBD8FACD2}">
      <dgm:prSet custT="1"/>
      <dgm:spPr>
        <a:noFill/>
        <a:ln>
          <a:solidFill>
            <a:schemeClr val="tx1">
              <a:lumMod val="65000"/>
              <a:lumOff val="35000"/>
              <a:alpha val="90000"/>
            </a:schemeClr>
          </a:solidFill>
        </a:ln>
      </dgm:spPr>
      <dgm:t>
        <a:bodyPr/>
        <a:lstStyle/>
        <a:p>
          <a:pPr marL="324000" algn="just">
            <a:lnSpc>
              <a:spcPct val="100000"/>
            </a:lnSpc>
          </a:pPr>
          <a:endParaRPr lang="es-ES" sz="1000" dirty="0">
            <a:latin typeface="Century Gothic" pitchFamily="34" charset="0"/>
          </a:endParaRPr>
        </a:p>
      </dgm:t>
    </dgm:pt>
    <dgm:pt modelId="{77D0A153-43F1-4E56-AC60-AB157BAA29DE}" type="parTrans" cxnId="{C6579C07-B6D0-4A50-923E-122163880C52}">
      <dgm:prSet/>
      <dgm:spPr/>
      <dgm:t>
        <a:bodyPr/>
        <a:lstStyle/>
        <a:p>
          <a:endParaRPr lang="es-ES"/>
        </a:p>
      </dgm:t>
    </dgm:pt>
    <dgm:pt modelId="{4551E2A5-DC8F-4A86-9EC0-D994A489D6AF}" type="sibTrans" cxnId="{C6579C07-B6D0-4A50-923E-122163880C52}">
      <dgm:prSet/>
      <dgm:spPr/>
      <dgm:t>
        <a:bodyPr/>
        <a:lstStyle/>
        <a:p>
          <a:endParaRPr lang="es-ES"/>
        </a:p>
      </dgm:t>
    </dgm:pt>
    <dgm:pt modelId="{8EEF8B37-FF57-49BD-9CD4-72C5A5FD3AC7}">
      <dgm:prSet custT="1"/>
      <dgm:spPr>
        <a:noFill/>
        <a:ln>
          <a:solidFill>
            <a:schemeClr val="tx1">
              <a:lumMod val="65000"/>
              <a:lumOff val="35000"/>
              <a:alpha val="90000"/>
            </a:schemeClr>
          </a:solidFill>
        </a:ln>
      </dgm:spPr>
      <dgm:t>
        <a:bodyPr/>
        <a:lstStyle/>
        <a:p>
          <a:pPr marL="324000" algn="just">
            <a:lnSpc>
              <a:spcPct val="100000"/>
            </a:lnSpc>
          </a:pPr>
          <a:r>
            <a:rPr lang="es-ES" sz="1000" dirty="0" smtClean="0">
              <a:latin typeface="Century Gothic" pitchFamily="34" charset="0"/>
            </a:rPr>
            <a:t>Datos comparativos:</a:t>
          </a:r>
          <a:endParaRPr lang="es-ES" sz="1000" dirty="0">
            <a:latin typeface="Century Gothic" pitchFamily="34" charset="0"/>
          </a:endParaRPr>
        </a:p>
      </dgm:t>
    </dgm:pt>
    <dgm:pt modelId="{6CF84F4A-8D20-40FE-8D22-E45DAC9C59BD}" type="parTrans" cxnId="{C8E5DEFC-3446-4829-AA3B-EB33ED965FDA}">
      <dgm:prSet/>
      <dgm:spPr/>
      <dgm:t>
        <a:bodyPr/>
        <a:lstStyle/>
        <a:p>
          <a:endParaRPr lang="es-ES"/>
        </a:p>
      </dgm:t>
    </dgm:pt>
    <dgm:pt modelId="{03F407A2-7C69-4C18-8DCC-1C785316621D}" type="sibTrans" cxnId="{C8E5DEFC-3446-4829-AA3B-EB33ED965FDA}">
      <dgm:prSet/>
      <dgm:spPr/>
      <dgm:t>
        <a:bodyPr/>
        <a:lstStyle/>
        <a:p>
          <a:endParaRPr lang="es-ES"/>
        </a:p>
      </dgm:t>
    </dgm:pt>
    <dgm:pt modelId="{2FBA45D3-994D-451E-B259-B4809B3C6C36}">
      <dgm:prSet custT="1"/>
      <dgm:spPr>
        <a:noFill/>
        <a:ln>
          <a:solidFill>
            <a:schemeClr val="tx1">
              <a:lumMod val="65000"/>
              <a:lumOff val="35000"/>
              <a:alpha val="90000"/>
            </a:schemeClr>
          </a:solidFill>
        </a:ln>
      </dgm:spPr>
      <dgm:t>
        <a:bodyPr/>
        <a:lstStyle/>
        <a:p>
          <a:pPr marL="324000" algn="just">
            <a:lnSpc>
              <a:spcPct val="100000"/>
            </a:lnSpc>
          </a:pPr>
          <a:endParaRPr lang="es-ES" sz="1000" dirty="0">
            <a:latin typeface="Century Gothic" pitchFamily="34" charset="0"/>
          </a:endParaRPr>
        </a:p>
      </dgm:t>
    </dgm:pt>
    <dgm:pt modelId="{95F5DD23-C417-4EFB-BDFC-7160B69E2F59}" type="parTrans" cxnId="{C6634528-6450-4065-AC0C-111C973191BA}">
      <dgm:prSet/>
      <dgm:spPr/>
      <dgm:t>
        <a:bodyPr/>
        <a:lstStyle/>
        <a:p>
          <a:endParaRPr lang="es-ES"/>
        </a:p>
      </dgm:t>
    </dgm:pt>
    <dgm:pt modelId="{E051724E-147F-4B3D-8CD4-306D9C563251}" type="sibTrans" cxnId="{C6634528-6450-4065-AC0C-111C973191BA}">
      <dgm:prSet/>
      <dgm:spPr/>
      <dgm:t>
        <a:bodyPr/>
        <a:lstStyle/>
        <a:p>
          <a:endParaRPr lang="es-ES"/>
        </a:p>
      </dgm:t>
    </dgm:pt>
    <dgm:pt modelId="{F2FC3657-4DBD-4DDE-BFAD-0E21F2C8F4C2}" type="pres">
      <dgm:prSet presAssocID="{ACD76F3D-D846-49A4-A7AE-67F526220C48}" presName="Name0" presStyleCnt="0">
        <dgm:presLayoutVars>
          <dgm:dir/>
          <dgm:animLvl val="lvl"/>
          <dgm:resizeHandles val="exact"/>
        </dgm:presLayoutVars>
      </dgm:prSet>
      <dgm:spPr/>
      <dgm:t>
        <a:bodyPr/>
        <a:lstStyle/>
        <a:p>
          <a:endParaRPr lang="es-ES"/>
        </a:p>
      </dgm:t>
    </dgm:pt>
    <dgm:pt modelId="{6D2AF11D-B1B1-434A-AB82-FEB2154F4FDD}" type="pres">
      <dgm:prSet presAssocID="{6F431187-BB2E-4C70-8F3A-E198541E75C8}" presName="linNode" presStyleCnt="0"/>
      <dgm:spPr/>
    </dgm:pt>
    <dgm:pt modelId="{676C358E-034E-492B-9C1E-CCBC535AED67}" type="pres">
      <dgm:prSet presAssocID="{6F431187-BB2E-4C70-8F3A-E198541E75C8}" presName="parentText" presStyleLbl="node1" presStyleIdx="0" presStyleCnt="1" custScaleX="50905" custLinFactNeighborX="-7824">
        <dgm:presLayoutVars>
          <dgm:chMax val="1"/>
          <dgm:bulletEnabled val="1"/>
        </dgm:presLayoutVars>
      </dgm:prSet>
      <dgm:spPr/>
      <dgm:t>
        <a:bodyPr/>
        <a:lstStyle/>
        <a:p>
          <a:endParaRPr lang="es-ES"/>
        </a:p>
      </dgm:t>
    </dgm:pt>
    <dgm:pt modelId="{A9E9BA14-82AB-44D7-B69E-5FA1878A1985}" type="pres">
      <dgm:prSet presAssocID="{6F431187-BB2E-4C70-8F3A-E198541E75C8}" presName="descendantText" presStyleLbl="alignAccFollowNode1" presStyleIdx="0" presStyleCnt="1" custScaleX="114098" custScaleY="120881" custLinFactNeighborX="-11560" custLinFactNeighborY="-1412">
        <dgm:presLayoutVars>
          <dgm:bulletEnabled val="1"/>
        </dgm:presLayoutVars>
      </dgm:prSet>
      <dgm:spPr/>
      <dgm:t>
        <a:bodyPr/>
        <a:lstStyle/>
        <a:p>
          <a:endParaRPr lang="es-ES"/>
        </a:p>
      </dgm:t>
    </dgm:pt>
  </dgm:ptLst>
  <dgm:cxnLst>
    <dgm:cxn modelId="{853B7C27-409D-4901-AA56-3BEDD8624D5C}" type="presOf" srcId="{622E4BE9-E3D1-40A6-8543-072A19E479BF}" destId="{A9E9BA14-82AB-44D7-B69E-5FA1878A1985}" srcOrd="0" destOrd="1" presId="urn:microsoft.com/office/officeart/2005/8/layout/vList5"/>
    <dgm:cxn modelId="{D6BAFA23-0414-4141-AAAC-DF1FF7C64682}" type="presOf" srcId="{359934EC-015F-45AA-96BA-70C695E597B2}" destId="{A9E9BA14-82AB-44D7-B69E-5FA1878A1985}" srcOrd="0" destOrd="8" presId="urn:microsoft.com/office/officeart/2005/8/layout/vList5"/>
    <dgm:cxn modelId="{183FA293-A471-4077-B9A9-698FAF3D996D}" type="presOf" srcId="{E17B8ACA-1748-48EC-BDAD-D297AB4128BF}" destId="{A9E9BA14-82AB-44D7-B69E-5FA1878A1985}" srcOrd="0" destOrd="0" presId="urn:microsoft.com/office/officeart/2005/8/layout/vList5"/>
    <dgm:cxn modelId="{C8FF76DC-C29B-4D85-95CB-32471DBA628F}" srcId="{E17B8ACA-1748-48EC-BDAD-D297AB4128BF}" destId="{8FF641FE-92E0-48E2-A45A-B078CF530F38}" srcOrd="5" destOrd="0" parTransId="{44928F1C-1BCE-404F-B282-AF8692A6085E}" sibTransId="{90792B56-033D-4710-AE25-9F85DF203946}"/>
    <dgm:cxn modelId="{1BA91B4C-C313-4606-83E0-82828A017064}" srcId="{ACD76F3D-D846-49A4-A7AE-67F526220C48}" destId="{6F431187-BB2E-4C70-8F3A-E198541E75C8}" srcOrd="0" destOrd="0" parTransId="{A3809243-04DB-4378-AC2E-EEE1FEA20616}" sibTransId="{A0CA951B-C49A-4B0E-87F3-5BDD69CA01BE}"/>
    <dgm:cxn modelId="{8695D610-FF7B-48D1-97E8-8B1A24018889}" srcId="{E17B8ACA-1748-48EC-BDAD-D297AB4128BF}" destId="{5B762223-6105-421A-81C6-691C2C4029EA}" srcOrd="2" destOrd="0" parTransId="{BF913D92-8D44-45DF-B8ED-EC8B10D441C7}" sibTransId="{E5AFAB0B-0589-4948-9CCF-A2153A920FF6}"/>
    <dgm:cxn modelId="{0F5E644A-D8B9-4813-9B80-3F7761979234}" type="presOf" srcId="{CC42A720-53B7-481E-AB0B-32CB9EA3BCD5}" destId="{A9E9BA14-82AB-44D7-B69E-5FA1878A1985}" srcOrd="0" destOrd="14" presId="urn:microsoft.com/office/officeart/2005/8/layout/vList5"/>
    <dgm:cxn modelId="{EE64B897-E453-4A33-AE1F-D0B8814EB0CB}" srcId="{E17B8ACA-1748-48EC-BDAD-D297AB4128BF}" destId="{C3D89BF9-ECA6-475C-B07B-7AC6BCA05645}" srcOrd="6" destOrd="0" parTransId="{2FB2CE3D-49CE-404A-8104-229D63FFA8ED}" sibTransId="{07A0EBFE-3DE7-4CEB-BD11-B647E7B88377}"/>
    <dgm:cxn modelId="{D6F07713-83BF-43DF-ABF3-59F14095FE36}" type="presOf" srcId="{C3D89BF9-ECA6-475C-B07B-7AC6BCA05645}" destId="{A9E9BA14-82AB-44D7-B69E-5FA1878A1985}" srcOrd="0" destOrd="7" presId="urn:microsoft.com/office/officeart/2005/8/layout/vList5"/>
    <dgm:cxn modelId="{553E80ED-554A-48E2-B6F9-3ECD9000F256}" srcId="{E17B8ACA-1748-48EC-BDAD-D297AB4128BF}" destId="{5F31D8DF-6554-4C82-9531-51CB57A83534}" srcOrd="1" destOrd="0" parTransId="{AC84F21D-5F5A-4C00-B522-97CB4F61F8D7}" sibTransId="{1307947E-0FF2-465F-A683-73B36672D66F}"/>
    <dgm:cxn modelId="{45CF566B-CA5F-4E27-8F8A-7E32E84D902C}" srcId="{E17B8ACA-1748-48EC-BDAD-D297AB4128BF}" destId="{B238D3E1-C738-4DA4-BFAB-9A3D749091BD}" srcOrd="8" destOrd="0" parTransId="{9D06ED6A-15E6-4FCC-983A-E3B924392AD3}" sibTransId="{5F9F25C5-D105-4628-811E-F3471F00A29B}"/>
    <dgm:cxn modelId="{5F86FEE5-AE5F-4D6C-92D3-177549B9E3AE}" srcId="{6F431187-BB2E-4C70-8F3A-E198541E75C8}" destId="{E17B8ACA-1748-48EC-BDAD-D297AB4128BF}" srcOrd="0" destOrd="0" parTransId="{F194FA47-DFAA-488A-A2E7-5F13FD3CE5CD}" sibTransId="{A5CF6A20-9D3C-48C4-AFD6-9F46FAE3A076}"/>
    <dgm:cxn modelId="{4E0C7464-0C10-4BEF-88B0-1DBCFCB1AB83}" srcId="{E17B8ACA-1748-48EC-BDAD-D297AB4128BF}" destId="{5831431D-102E-42DF-A6BB-943845EDDF68}" srcOrd="12" destOrd="0" parTransId="{9FE7CC38-DE13-4E2C-84C2-BC6469B2D7C2}" sibTransId="{18D1F757-D22C-43FA-B09A-7CB7005DB73E}"/>
    <dgm:cxn modelId="{20C5805D-9F78-4A18-9CA5-C63C97645491}" srcId="{6F431187-BB2E-4C70-8F3A-E198541E75C8}" destId="{B883EBED-91AB-4AB3-9ED7-343BCE2AD02B}" srcOrd="1" destOrd="0" parTransId="{C2929A9D-7997-4BFB-8EA4-BB65C30883F0}" sibTransId="{D504AB2F-FAAF-4D2B-9FF8-53B501A54574}"/>
    <dgm:cxn modelId="{4C8D412B-5949-482C-9F78-67673833E686}" type="presOf" srcId="{5F31D8DF-6554-4C82-9531-51CB57A83534}" destId="{A9E9BA14-82AB-44D7-B69E-5FA1878A1985}" srcOrd="0" destOrd="2" presId="urn:microsoft.com/office/officeart/2005/8/layout/vList5"/>
    <dgm:cxn modelId="{792A96D7-0878-492A-A0F1-DF2ACDD39AF5}" srcId="{E17B8ACA-1748-48EC-BDAD-D297AB4128BF}" destId="{359934EC-015F-45AA-96BA-70C695E597B2}" srcOrd="7" destOrd="0" parTransId="{607F42C9-49CB-4AF4-8098-CE0DBA69E081}" sibTransId="{99FAED60-1A36-4410-A538-7436DD61B718}"/>
    <dgm:cxn modelId="{18968404-AA6E-44D8-848E-AF109899F8B8}" type="presOf" srcId="{78B9AFB1-FC24-4704-B18E-1605CF7F607F}" destId="{A9E9BA14-82AB-44D7-B69E-5FA1878A1985}" srcOrd="0" destOrd="12" presId="urn:microsoft.com/office/officeart/2005/8/layout/vList5"/>
    <dgm:cxn modelId="{C6634528-6450-4065-AC0C-111C973191BA}" srcId="{E17B8ACA-1748-48EC-BDAD-D297AB4128BF}" destId="{2FBA45D3-994D-451E-B259-B4809B3C6C36}" srcOrd="4" destOrd="0" parTransId="{95F5DD23-C417-4EFB-BDFC-7160B69E2F59}" sibTransId="{E051724E-147F-4B3D-8CD4-306D9C563251}"/>
    <dgm:cxn modelId="{2BFA23E2-9B24-468F-8074-AE76850A9593}" type="presOf" srcId="{B238D3E1-C738-4DA4-BFAB-9A3D749091BD}" destId="{A9E9BA14-82AB-44D7-B69E-5FA1878A1985}" srcOrd="0" destOrd="9" presId="urn:microsoft.com/office/officeart/2005/8/layout/vList5"/>
    <dgm:cxn modelId="{5448D74A-B928-4F2F-B0DF-5D1C092E7C6C}" type="presOf" srcId="{8FF641FE-92E0-48E2-A45A-B078CF530F38}" destId="{A9E9BA14-82AB-44D7-B69E-5FA1878A1985}" srcOrd="0" destOrd="6" presId="urn:microsoft.com/office/officeart/2005/8/layout/vList5"/>
    <dgm:cxn modelId="{78AD4CDA-C108-462D-8402-7B4DFDA1ECFC}" type="presOf" srcId="{035B305F-AEF6-4CA8-9349-9E5CBD8FACD2}" destId="{A9E9BA14-82AB-44D7-B69E-5FA1878A1985}" srcOrd="0" destOrd="11" presId="urn:microsoft.com/office/officeart/2005/8/layout/vList5"/>
    <dgm:cxn modelId="{C6579C07-B6D0-4A50-923E-122163880C52}" srcId="{E17B8ACA-1748-48EC-BDAD-D297AB4128BF}" destId="{035B305F-AEF6-4CA8-9349-9E5CBD8FACD2}" srcOrd="10" destOrd="0" parTransId="{77D0A153-43F1-4E56-AC60-AB157BAA29DE}" sibTransId="{4551E2A5-DC8F-4A86-9EC0-D994A489D6AF}"/>
    <dgm:cxn modelId="{6F92584D-2F88-4DA3-A22F-434188275CCA}" type="presOf" srcId="{5831431D-102E-42DF-A6BB-943845EDDF68}" destId="{A9E9BA14-82AB-44D7-B69E-5FA1878A1985}" srcOrd="0" destOrd="13" presId="urn:microsoft.com/office/officeart/2005/8/layout/vList5"/>
    <dgm:cxn modelId="{8D6AE46B-0C3F-463A-9DF6-11078CA0443D}" type="presOf" srcId="{5B762223-6105-421A-81C6-691C2C4029EA}" destId="{A9E9BA14-82AB-44D7-B69E-5FA1878A1985}" srcOrd="0" destOrd="3" presId="urn:microsoft.com/office/officeart/2005/8/layout/vList5"/>
    <dgm:cxn modelId="{DD417F7D-F64C-4942-8A88-9D4B285E0D4D}" type="presOf" srcId="{B883EBED-91AB-4AB3-9ED7-343BCE2AD02B}" destId="{A9E9BA14-82AB-44D7-B69E-5FA1878A1985}" srcOrd="0" destOrd="15" presId="urn:microsoft.com/office/officeart/2005/8/layout/vList5"/>
    <dgm:cxn modelId="{71A2797F-F0AD-488F-8082-B89294C704C1}" type="presOf" srcId="{8EEF8B37-FF57-49BD-9CD4-72C5A5FD3AC7}" destId="{A9E9BA14-82AB-44D7-B69E-5FA1878A1985}" srcOrd="0" destOrd="4" presId="urn:microsoft.com/office/officeart/2005/8/layout/vList5"/>
    <dgm:cxn modelId="{D28613DF-DDA8-4972-B698-0A82487DF341}" type="presOf" srcId="{6F431187-BB2E-4C70-8F3A-E198541E75C8}" destId="{676C358E-034E-492B-9C1E-CCBC535AED67}" srcOrd="0" destOrd="0" presId="urn:microsoft.com/office/officeart/2005/8/layout/vList5"/>
    <dgm:cxn modelId="{DFD49A31-F596-497C-9EDF-69FDD1D46F6D}" type="presOf" srcId="{2FBA45D3-994D-451E-B259-B4809B3C6C36}" destId="{A9E9BA14-82AB-44D7-B69E-5FA1878A1985}" srcOrd="0" destOrd="5" presId="urn:microsoft.com/office/officeart/2005/8/layout/vList5"/>
    <dgm:cxn modelId="{754B98AC-9F30-4411-BB0C-125436845B1B}" type="presOf" srcId="{411B38FB-B34B-46D1-A693-A19B53D710CA}" destId="{A9E9BA14-82AB-44D7-B69E-5FA1878A1985}" srcOrd="0" destOrd="10" presId="urn:microsoft.com/office/officeart/2005/8/layout/vList5"/>
    <dgm:cxn modelId="{911EBC0A-37AD-4E6C-A6CA-3F9474EC246C}" type="presOf" srcId="{ACD76F3D-D846-49A4-A7AE-67F526220C48}" destId="{F2FC3657-4DBD-4DDE-BFAD-0E21F2C8F4C2}" srcOrd="0" destOrd="0" presId="urn:microsoft.com/office/officeart/2005/8/layout/vList5"/>
    <dgm:cxn modelId="{874D40ED-5930-4FB2-8005-EAE0A2517B69}" srcId="{E17B8ACA-1748-48EC-BDAD-D297AB4128BF}" destId="{622E4BE9-E3D1-40A6-8543-072A19E479BF}" srcOrd="0" destOrd="0" parTransId="{7FC6CC26-2BCF-48FD-BB27-BC22E7F777C3}" sibTransId="{3C799E02-A2F5-41E7-BE5A-BF2E9CD43194}"/>
    <dgm:cxn modelId="{C8E5DEFC-3446-4829-AA3B-EB33ED965FDA}" srcId="{E17B8ACA-1748-48EC-BDAD-D297AB4128BF}" destId="{8EEF8B37-FF57-49BD-9CD4-72C5A5FD3AC7}" srcOrd="3" destOrd="0" parTransId="{6CF84F4A-8D20-40FE-8D22-E45DAC9C59BD}" sibTransId="{03F407A2-7C69-4C18-8DCC-1C785316621D}"/>
    <dgm:cxn modelId="{EDD4D6D3-6C64-4ADD-A5FF-3C72BF03C78F}" srcId="{E17B8ACA-1748-48EC-BDAD-D297AB4128BF}" destId="{78B9AFB1-FC24-4704-B18E-1605CF7F607F}" srcOrd="11" destOrd="0" parTransId="{1EF63C9F-0328-4838-841B-9242DAC68937}" sibTransId="{D2DA81F3-9AF2-4760-AB17-3226080AE667}"/>
    <dgm:cxn modelId="{36143D83-BBB1-4FDA-82B5-DC9FA3DFACC2}" srcId="{E17B8ACA-1748-48EC-BDAD-D297AB4128BF}" destId="{411B38FB-B34B-46D1-A693-A19B53D710CA}" srcOrd="9" destOrd="0" parTransId="{46363BDF-EDF5-413E-8F08-8940806527A3}" sibTransId="{DE052A5D-8C95-4B61-8BAA-308C1C55E87F}"/>
    <dgm:cxn modelId="{D287DEE6-1B4A-4231-8674-B994DCCB2716}" srcId="{E17B8ACA-1748-48EC-BDAD-D297AB4128BF}" destId="{CC42A720-53B7-481E-AB0B-32CB9EA3BCD5}" srcOrd="13" destOrd="0" parTransId="{CAA2987F-437A-4586-8515-3E2BC288645C}" sibTransId="{F61616C7-D6F7-4376-9814-5BC93DEEFF08}"/>
    <dgm:cxn modelId="{B636A01F-D8B4-42AB-9805-DEAAF6071A7A}" type="presParOf" srcId="{F2FC3657-4DBD-4DDE-BFAD-0E21F2C8F4C2}" destId="{6D2AF11D-B1B1-434A-AB82-FEB2154F4FDD}" srcOrd="0" destOrd="0" presId="urn:microsoft.com/office/officeart/2005/8/layout/vList5"/>
    <dgm:cxn modelId="{D43E7D47-7CBE-4004-ACCE-9025A4879FD4}" type="presParOf" srcId="{6D2AF11D-B1B1-434A-AB82-FEB2154F4FDD}" destId="{676C358E-034E-492B-9C1E-CCBC535AED67}" srcOrd="0" destOrd="0" presId="urn:microsoft.com/office/officeart/2005/8/layout/vList5"/>
    <dgm:cxn modelId="{44FAA71D-373B-4F4A-8B4A-9839D7071034}" type="presParOf" srcId="{6D2AF11D-B1B1-434A-AB82-FEB2154F4FDD}" destId="{A9E9BA14-82AB-44D7-B69E-5FA1878A1985}"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CD76F3D-D846-49A4-A7AE-67F526220C4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ES"/>
        </a:p>
      </dgm:t>
    </dgm:pt>
    <dgm:pt modelId="{E17B8ACA-1748-48EC-BDAD-D297AB4128BF}">
      <dgm:prSet phldrT="[Texto]" custT="1"/>
      <dgm:spPr>
        <a:noFill/>
        <a:ln>
          <a:solidFill>
            <a:schemeClr val="tx1">
              <a:lumMod val="65000"/>
              <a:lumOff val="35000"/>
              <a:alpha val="90000"/>
            </a:schemeClr>
          </a:solidFill>
        </a:ln>
      </dgm:spPr>
      <dgm:t>
        <a:bodyPr/>
        <a:lstStyle/>
        <a:p>
          <a:pPr marL="57150" algn="just">
            <a:lnSpc>
              <a:spcPct val="100000"/>
            </a:lnSpc>
            <a:spcBef>
              <a:spcPts val="300"/>
            </a:spcBef>
            <a:spcAft>
              <a:spcPts val="300"/>
            </a:spcAft>
          </a:pPr>
          <a:r>
            <a:rPr lang="es-ES" sz="1000" dirty="0" smtClean="0">
              <a:latin typeface="Century Gothic" pitchFamily="34" charset="0"/>
            </a:rPr>
            <a:t>La adquisición de monovolúmenes o furgonetas es una necesidad, no un lujo, en determinadas familias numerosas, por este motivo, se solicita dotar de beneficios fiscales su adquisición en relación al Impuesto de Circulación</a:t>
          </a:r>
          <a:r>
            <a:rPr lang="es-ES" sz="1000" dirty="0" smtClean="0">
              <a:latin typeface="Century Gothic" pitchFamily="34" charset="0"/>
            </a:rPr>
            <a:t>.</a:t>
          </a:r>
          <a:endParaRPr lang="es-ES" sz="1000" dirty="0">
            <a:latin typeface="Century Gothic" pitchFamily="34" charset="0"/>
          </a:endParaRPr>
        </a:p>
      </dgm:t>
    </dgm:pt>
    <dgm:pt modelId="{6F431187-BB2E-4C70-8F3A-E198541E75C8}">
      <dgm:prSet phldrT="[Texto]" custT="1"/>
      <dgm:spPr>
        <a:solidFill>
          <a:schemeClr val="tx1">
            <a:lumMod val="65000"/>
            <a:lumOff val="35000"/>
          </a:schemeClr>
        </a:solidFill>
      </dgm:spPr>
      <dgm:t>
        <a:bodyPr/>
        <a:lstStyle/>
        <a:p>
          <a:pPr algn="ctr">
            <a:lnSpc>
              <a:spcPct val="100000"/>
            </a:lnSpc>
            <a:spcBef>
              <a:spcPts val="300"/>
            </a:spcBef>
            <a:spcAft>
              <a:spcPts val="300"/>
            </a:spcAft>
          </a:pPr>
          <a:r>
            <a:rPr lang="es-ES" sz="1600" b="1" dirty="0" smtClean="0">
              <a:latin typeface="Century Gothic" pitchFamily="34" charset="0"/>
            </a:rPr>
            <a:t>Transporte Privado</a:t>
          </a:r>
          <a:endParaRPr lang="es-ES" sz="1600" b="1" dirty="0">
            <a:latin typeface="Century Gothic" pitchFamily="34" charset="0"/>
          </a:endParaRPr>
        </a:p>
      </dgm:t>
    </dgm:pt>
    <dgm:pt modelId="{A0CA951B-C49A-4B0E-87F3-5BDD69CA01BE}" type="sibTrans" cxnId="{1BA91B4C-C313-4606-83E0-82828A017064}">
      <dgm:prSet/>
      <dgm:spPr/>
      <dgm:t>
        <a:bodyPr/>
        <a:lstStyle/>
        <a:p>
          <a:endParaRPr lang="es-ES"/>
        </a:p>
      </dgm:t>
    </dgm:pt>
    <dgm:pt modelId="{A3809243-04DB-4378-AC2E-EEE1FEA20616}" type="parTrans" cxnId="{1BA91B4C-C313-4606-83E0-82828A017064}">
      <dgm:prSet/>
      <dgm:spPr/>
      <dgm:t>
        <a:bodyPr/>
        <a:lstStyle/>
        <a:p>
          <a:endParaRPr lang="es-ES"/>
        </a:p>
      </dgm:t>
    </dgm:pt>
    <dgm:pt modelId="{A5CF6A20-9D3C-48C4-AFD6-9F46FAE3A076}" type="sibTrans" cxnId="{5F86FEE5-AE5F-4D6C-92D3-177549B9E3AE}">
      <dgm:prSet/>
      <dgm:spPr/>
      <dgm:t>
        <a:bodyPr/>
        <a:lstStyle/>
        <a:p>
          <a:endParaRPr lang="es-ES"/>
        </a:p>
      </dgm:t>
    </dgm:pt>
    <dgm:pt modelId="{F194FA47-DFAA-488A-A2E7-5F13FD3CE5CD}" type="parTrans" cxnId="{5F86FEE5-AE5F-4D6C-92D3-177549B9E3AE}">
      <dgm:prSet/>
      <dgm:spPr/>
      <dgm:t>
        <a:bodyPr/>
        <a:lstStyle/>
        <a:p>
          <a:endParaRPr lang="es-ES"/>
        </a:p>
      </dgm:t>
    </dgm:pt>
    <dgm:pt modelId="{2543BFF1-BAC6-4C9B-8504-17668B446F94}">
      <dgm:prSet phldrT="[Texto]" custT="1"/>
      <dgm:spPr>
        <a:noFill/>
        <a:ln>
          <a:solidFill>
            <a:schemeClr val="tx1">
              <a:lumMod val="65000"/>
              <a:lumOff val="35000"/>
              <a:alpha val="90000"/>
            </a:schemeClr>
          </a:solidFill>
        </a:ln>
      </dgm:spPr>
      <dgm:t>
        <a:bodyPr/>
        <a:lstStyle/>
        <a:p>
          <a:pPr marL="57150" algn="just">
            <a:lnSpc>
              <a:spcPct val="100000"/>
            </a:lnSpc>
            <a:spcBef>
              <a:spcPts val="300"/>
            </a:spcBef>
            <a:spcAft>
              <a:spcPts val="300"/>
            </a:spcAft>
          </a:pPr>
          <a:r>
            <a:rPr lang="es-ES" sz="1000" dirty="0" smtClean="0">
              <a:latin typeface="Century Gothic" pitchFamily="34" charset="0"/>
            </a:rPr>
            <a:t>Solicitamos igualmente el empleo de </a:t>
          </a:r>
          <a:r>
            <a:rPr lang="es-ES" sz="1000" dirty="0" smtClean="0">
              <a:latin typeface="Century Gothic" pitchFamily="34" charset="0"/>
            </a:rPr>
            <a:t>algunas </a:t>
          </a:r>
          <a:r>
            <a:rPr lang="es-ES" sz="1000" dirty="0" smtClean="0">
              <a:latin typeface="Century Gothic" pitchFamily="34" charset="0"/>
            </a:rPr>
            <a:t>plazas de parking para minusválidos si el/la conductor/a se encuentra en avanzado estado de gestación o transporta menores de 2 años.</a:t>
          </a:r>
          <a:endParaRPr lang="es-ES" sz="1000" dirty="0">
            <a:latin typeface="Century Gothic" pitchFamily="34" charset="0"/>
          </a:endParaRPr>
        </a:p>
      </dgm:t>
    </dgm:pt>
    <dgm:pt modelId="{F6D7E2E3-4D0D-4BC5-A987-D459B8F4521D}" type="parTrans" cxnId="{05B1E1B9-A973-4DA5-9960-F131851C9E33}">
      <dgm:prSet/>
      <dgm:spPr/>
      <dgm:t>
        <a:bodyPr/>
        <a:lstStyle/>
        <a:p>
          <a:endParaRPr lang="es-ES"/>
        </a:p>
      </dgm:t>
    </dgm:pt>
    <dgm:pt modelId="{F1A5B619-440B-4200-AA18-3CD1D8D0C98E}" type="sibTrans" cxnId="{05B1E1B9-A973-4DA5-9960-F131851C9E33}">
      <dgm:prSet/>
      <dgm:spPr/>
      <dgm:t>
        <a:bodyPr/>
        <a:lstStyle/>
        <a:p>
          <a:endParaRPr lang="es-ES"/>
        </a:p>
      </dgm:t>
    </dgm:pt>
    <dgm:pt modelId="{F2FC3657-4DBD-4DDE-BFAD-0E21F2C8F4C2}" type="pres">
      <dgm:prSet presAssocID="{ACD76F3D-D846-49A4-A7AE-67F526220C48}" presName="Name0" presStyleCnt="0">
        <dgm:presLayoutVars>
          <dgm:dir/>
          <dgm:animLvl val="lvl"/>
          <dgm:resizeHandles val="exact"/>
        </dgm:presLayoutVars>
      </dgm:prSet>
      <dgm:spPr/>
      <dgm:t>
        <a:bodyPr/>
        <a:lstStyle/>
        <a:p>
          <a:endParaRPr lang="es-ES"/>
        </a:p>
      </dgm:t>
    </dgm:pt>
    <dgm:pt modelId="{6D2AF11D-B1B1-434A-AB82-FEB2154F4FDD}" type="pres">
      <dgm:prSet presAssocID="{6F431187-BB2E-4C70-8F3A-E198541E75C8}" presName="linNode" presStyleCnt="0"/>
      <dgm:spPr/>
    </dgm:pt>
    <dgm:pt modelId="{676C358E-034E-492B-9C1E-CCBC535AED67}" type="pres">
      <dgm:prSet presAssocID="{6F431187-BB2E-4C70-8F3A-E198541E75C8}" presName="parentText" presStyleLbl="node1" presStyleIdx="0" presStyleCnt="1" custScaleX="50905" custLinFactNeighborX="-7824">
        <dgm:presLayoutVars>
          <dgm:chMax val="1"/>
          <dgm:bulletEnabled val="1"/>
        </dgm:presLayoutVars>
      </dgm:prSet>
      <dgm:spPr/>
      <dgm:t>
        <a:bodyPr/>
        <a:lstStyle/>
        <a:p>
          <a:endParaRPr lang="es-ES"/>
        </a:p>
      </dgm:t>
    </dgm:pt>
    <dgm:pt modelId="{A9E9BA14-82AB-44D7-B69E-5FA1878A1985}" type="pres">
      <dgm:prSet presAssocID="{6F431187-BB2E-4C70-8F3A-E198541E75C8}" presName="descendantText" presStyleLbl="alignAccFollowNode1" presStyleIdx="0" presStyleCnt="1" custScaleX="114098" custScaleY="115915" custLinFactNeighborX="-11560">
        <dgm:presLayoutVars>
          <dgm:bulletEnabled val="1"/>
        </dgm:presLayoutVars>
      </dgm:prSet>
      <dgm:spPr/>
      <dgm:t>
        <a:bodyPr/>
        <a:lstStyle/>
        <a:p>
          <a:endParaRPr lang="es-ES"/>
        </a:p>
      </dgm:t>
    </dgm:pt>
  </dgm:ptLst>
  <dgm:cxnLst>
    <dgm:cxn modelId="{862D53EC-BF3E-45D5-B194-8401F9E46A3E}" type="presOf" srcId="{6F431187-BB2E-4C70-8F3A-E198541E75C8}" destId="{676C358E-034E-492B-9C1E-CCBC535AED67}" srcOrd="0" destOrd="0" presId="urn:microsoft.com/office/officeart/2005/8/layout/vList5"/>
    <dgm:cxn modelId="{05B1E1B9-A973-4DA5-9960-F131851C9E33}" srcId="{6F431187-BB2E-4C70-8F3A-E198541E75C8}" destId="{2543BFF1-BAC6-4C9B-8504-17668B446F94}" srcOrd="1" destOrd="0" parTransId="{F6D7E2E3-4D0D-4BC5-A987-D459B8F4521D}" sibTransId="{F1A5B619-440B-4200-AA18-3CD1D8D0C98E}"/>
    <dgm:cxn modelId="{1BA91B4C-C313-4606-83E0-82828A017064}" srcId="{ACD76F3D-D846-49A4-A7AE-67F526220C48}" destId="{6F431187-BB2E-4C70-8F3A-E198541E75C8}" srcOrd="0" destOrd="0" parTransId="{A3809243-04DB-4378-AC2E-EEE1FEA20616}" sibTransId="{A0CA951B-C49A-4B0E-87F3-5BDD69CA01BE}"/>
    <dgm:cxn modelId="{E5B7C537-381E-46F6-A539-D9BFAAB21BC2}" type="presOf" srcId="{E17B8ACA-1748-48EC-BDAD-D297AB4128BF}" destId="{A9E9BA14-82AB-44D7-B69E-5FA1878A1985}" srcOrd="0" destOrd="0" presId="urn:microsoft.com/office/officeart/2005/8/layout/vList5"/>
    <dgm:cxn modelId="{BFDCAD6D-FD91-40D8-AA7C-8C4A6E393C4E}" type="presOf" srcId="{2543BFF1-BAC6-4C9B-8504-17668B446F94}" destId="{A9E9BA14-82AB-44D7-B69E-5FA1878A1985}" srcOrd="0" destOrd="1" presId="urn:microsoft.com/office/officeart/2005/8/layout/vList5"/>
    <dgm:cxn modelId="{5F86FEE5-AE5F-4D6C-92D3-177549B9E3AE}" srcId="{6F431187-BB2E-4C70-8F3A-E198541E75C8}" destId="{E17B8ACA-1748-48EC-BDAD-D297AB4128BF}" srcOrd="0" destOrd="0" parTransId="{F194FA47-DFAA-488A-A2E7-5F13FD3CE5CD}" sibTransId="{A5CF6A20-9D3C-48C4-AFD6-9F46FAE3A076}"/>
    <dgm:cxn modelId="{F20EF8EA-3576-4177-BFAA-77E1BE3B2A61}" type="presOf" srcId="{ACD76F3D-D846-49A4-A7AE-67F526220C48}" destId="{F2FC3657-4DBD-4DDE-BFAD-0E21F2C8F4C2}" srcOrd="0" destOrd="0" presId="urn:microsoft.com/office/officeart/2005/8/layout/vList5"/>
    <dgm:cxn modelId="{E8E9200D-589A-42B2-A5BB-6DAA3601DA5D}" type="presParOf" srcId="{F2FC3657-4DBD-4DDE-BFAD-0E21F2C8F4C2}" destId="{6D2AF11D-B1B1-434A-AB82-FEB2154F4FDD}" srcOrd="0" destOrd="0" presId="urn:microsoft.com/office/officeart/2005/8/layout/vList5"/>
    <dgm:cxn modelId="{94B53FDA-3F33-4C27-9D12-C14DD57AB97C}" type="presParOf" srcId="{6D2AF11D-B1B1-434A-AB82-FEB2154F4FDD}" destId="{676C358E-034E-492B-9C1E-CCBC535AED67}" srcOrd="0" destOrd="0" presId="urn:microsoft.com/office/officeart/2005/8/layout/vList5"/>
    <dgm:cxn modelId="{5A4F0559-3EC9-45AE-A363-284192B928EB}" type="presParOf" srcId="{6D2AF11D-B1B1-434A-AB82-FEB2154F4FDD}" destId="{A9E9BA14-82AB-44D7-B69E-5FA1878A1985}" srcOrd="1" destOrd="0" presId="urn:microsoft.com/office/officeart/2005/8/layout/vList5"/>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CD76F3D-D846-49A4-A7AE-67F526220C4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ES"/>
        </a:p>
      </dgm:t>
    </dgm:pt>
    <dgm:pt modelId="{E17B8ACA-1748-48EC-BDAD-D297AB4128BF}">
      <dgm:prSet phldrT="[Texto]" custT="1"/>
      <dgm:spPr>
        <a:noFill/>
        <a:ln>
          <a:solidFill>
            <a:schemeClr val="tx1">
              <a:lumMod val="65000"/>
              <a:lumOff val="35000"/>
              <a:alpha val="90000"/>
            </a:schemeClr>
          </a:solidFill>
        </a:ln>
      </dgm:spPr>
      <dgm:t>
        <a:bodyPr/>
        <a:lstStyle/>
        <a:p>
          <a:pPr marL="57150" algn="just">
            <a:lnSpc>
              <a:spcPct val="100000"/>
            </a:lnSpc>
          </a:pPr>
          <a:r>
            <a:rPr lang="es-ES" sz="1000" b="1" u="sng" dirty="0" smtClean="0">
              <a:latin typeface="Century Gothic" pitchFamily="34" charset="0"/>
            </a:rPr>
            <a:t>Bonificación en el IBI datos comparativos: </a:t>
          </a:r>
          <a:endParaRPr lang="es-ES" sz="1000" b="1" u="sng" dirty="0">
            <a:latin typeface="Century Gothic" pitchFamily="34" charset="0"/>
          </a:endParaRPr>
        </a:p>
      </dgm:t>
    </dgm:pt>
    <dgm:pt modelId="{6F431187-BB2E-4C70-8F3A-E198541E75C8}">
      <dgm:prSet phldrT="[Texto]" custT="1"/>
      <dgm:spPr>
        <a:solidFill>
          <a:schemeClr val="tx1">
            <a:lumMod val="65000"/>
            <a:lumOff val="35000"/>
          </a:schemeClr>
        </a:solidFill>
      </dgm:spPr>
      <dgm:t>
        <a:bodyPr/>
        <a:lstStyle/>
        <a:p>
          <a:pPr algn="ctr"/>
          <a:r>
            <a:rPr lang="es-ES" sz="1600" b="1" dirty="0" smtClean="0">
              <a:latin typeface="Century Gothic" pitchFamily="34" charset="0"/>
            </a:rPr>
            <a:t>Vivienda:</a:t>
          </a:r>
        </a:p>
        <a:p>
          <a:pPr algn="ctr"/>
          <a:r>
            <a:rPr lang="es-ES" sz="1600" b="1" dirty="0" smtClean="0">
              <a:latin typeface="Century Gothic" pitchFamily="34" charset="0"/>
            </a:rPr>
            <a:t>IBI</a:t>
          </a:r>
          <a:endParaRPr lang="es-ES" sz="1600" b="1" dirty="0">
            <a:latin typeface="Century Gothic" pitchFamily="34" charset="0"/>
          </a:endParaRPr>
        </a:p>
      </dgm:t>
    </dgm:pt>
    <dgm:pt modelId="{A0CA951B-C49A-4B0E-87F3-5BDD69CA01BE}" type="sibTrans" cxnId="{1BA91B4C-C313-4606-83E0-82828A017064}">
      <dgm:prSet/>
      <dgm:spPr/>
      <dgm:t>
        <a:bodyPr/>
        <a:lstStyle/>
        <a:p>
          <a:endParaRPr lang="es-ES"/>
        </a:p>
      </dgm:t>
    </dgm:pt>
    <dgm:pt modelId="{A3809243-04DB-4378-AC2E-EEE1FEA20616}" type="parTrans" cxnId="{1BA91B4C-C313-4606-83E0-82828A017064}">
      <dgm:prSet/>
      <dgm:spPr/>
      <dgm:t>
        <a:bodyPr/>
        <a:lstStyle/>
        <a:p>
          <a:endParaRPr lang="es-ES"/>
        </a:p>
      </dgm:t>
    </dgm:pt>
    <dgm:pt modelId="{A5CF6A20-9D3C-48C4-AFD6-9F46FAE3A076}" type="sibTrans" cxnId="{5F86FEE5-AE5F-4D6C-92D3-177549B9E3AE}">
      <dgm:prSet/>
      <dgm:spPr/>
      <dgm:t>
        <a:bodyPr/>
        <a:lstStyle/>
        <a:p>
          <a:endParaRPr lang="es-ES"/>
        </a:p>
      </dgm:t>
    </dgm:pt>
    <dgm:pt modelId="{F194FA47-DFAA-488A-A2E7-5F13FD3CE5CD}" type="parTrans" cxnId="{5F86FEE5-AE5F-4D6C-92D3-177549B9E3AE}">
      <dgm:prSet/>
      <dgm:spPr/>
      <dgm:t>
        <a:bodyPr/>
        <a:lstStyle/>
        <a:p>
          <a:endParaRPr lang="es-ES"/>
        </a:p>
      </dgm:t>
    </dgm:pt>
    <dgm:pt modelId="{39043222-AC60-4EFF-8D9D-F4F1722E360C}">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2B6A302C-9923-4718-927D-3DF53032C9F1}" type="sibTrans" cxnId="{FE52CBAB-52C4-48F7-8B56-FD9CD97BC42D}">
      <dgm:prSet/>
      <dgm:spPr/>
      <dgm:t>
        <a:bodyPr/>
        <a:lstStyle/>
        <a:p>
          <a:endParaRPr lang="es-ES"/>
        </a:p>
      </dgm:t>
    </dgm:pt>
    <dgm:pt modelId="{94B9B586-05F4-4FCB-A5A5-10D622B32261}" type="parTrans" cxnId="{FE52CBAB-52C4-48F7-8B56-FD9CD97BC42D}">
      <dgm:prSet/>
      <dgm:spPr/>
      <dgm:t>
        <a:bodyPr/>
        <a:lstStyle/>
        <a:p>
          <a:endParaRPr lang="es-ES"/>
        </a:p>
      </dgm:t>
    </dgm:pt>
    <dgm:pt modelId="{1BEFC7A1-78EF-4F1C-9E73-5C3D35A83B50}">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0568867B-7DE8-44D8-9D7E-38B6E1187481}" type="sibTrans" cxnId="{1584636D-A33F-431A-9E2D-6DDD2C18B2D5}">
      <dgm:prSet/>
      <dgm:spPr/>
      <dgm:t>
        <a:bodyPr/>
        <a:lstStyle/>
        <a:p>
          <a:endParaRPr lang="es-ES"/>
        </a:p>
      </dgm:t>
    </dgm:pt>
    <dgm:pt modelId="{0C125DDD-8E86-4C8F-8743-FE807BEF8415}" type="parTrans" cxnId="{1584636D-A33F-431A-9E2D-6DDD2C18B2D5}">
      <dgm:prSet/>
      <dgm:spPr/>
      <dgm:t>
        <a:bodyPr/>
        <a:lstStyle/>
        <a:p>
          <a:endParaRPr lang="es-ES"/>
        </a:p>
      </dgm:t>
    </dgm:pt>
    <dgm:pt modelId="{0560C196-A304-4077-B277-432735AEA76A}">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DC6FAC20-1BEA-4CE2-A50D-80124B3AB32B}" type="sibTrans" cxnId="{8640B6F5-7016-4C60-ABC0-1E8CA3EAB615}">
      <dgm:prSet/>
      <dgm:spPr/>
      <dgm:t>
        <a:bodyPr/>
        <a:lstStyle/>
        <a:p>
          <a:endParaRPr lang="es-ES"/>
        </a:p>
      </dgm:t>
    </dgm:pt>
    <dgm:pt modelId="{0823DF65-3BF3-4B13-B0E8-BA8E59D46D82}" type="parTrans" cxnId="{8640B6F5-7016-4C60-ABC0-1E8CA3EAB615}">
      <dgm:prSet/>
      <dgm:spPr/>
      <dgm:t>
        <a:bodyPr/>
        <a:lstStyle/>
        <a:p>
          <a:endParaRPr lang="es-ES"/>
        </a:p>
      </dgm:t>
    </dgm:pt>
    <dgm:pt modelId="{D17F13D2-514B-435A-A625-29608C9FCD03}">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C5D5ED71-808B-42C1-85D2-A6430272E0AC}" type="sibTrans" cxnId="{6979AE28-9785-4B55-B4D4-94DC76D11DD8}">
      <dgm:prSet/>
      <dgm:spPr/>
      <dgm:t>
        <a:bodyPr/>
        <a:lstStyle/>
        <a:p>
          <a:endParaRPr lang="es-ES"/>
        </a:p>
      </dgm:t>
    </dgm:pt>
    <dgm:pt modelId="{5308C4FA-52F5-4DA7-8721-70F142C8A573}" type="parTrans" cxnId="{6979AE28-9785-4B55-B4D4-94DC76D11DD8}">
      <dgm:prSet/>
      <dgm:spPr/>
      <dgm:t>
        <a:bodyPr/>
        <a:lstStyle/>
        <a:p>
          <a:endParaRPr lang="es-ES"/>
        </a:p>
      </dgm:t>
    </dgm:pt>
    <dgm:pt modelId="{962D35D5-D51E-448F-8563-A7F28DB944F9}">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664D4554-EB23-47BE-B640-507209942E16}" type="sibTrans" cxnId="{A1BF5163-69EC-41CB-8596-75C3EC01A5E5}">
      <dgm:prSet/>
      <dgm:spPr/>
      <dgm:t>
        <a:bodyPr/>
        <a:lstStyle/>
        <a:p>
          <a:endParaRPr lang="es-ES"/>
        </a:p>
      </dgm:t>
    </dgm:pt>
    <dgm:pt modelId="{998E586D-4829-4DA8-904B-36981C617881}" type="parTrans" cxnId="{A1BF5163-69EC-41CB-8596-75C3EC01A5E5}">
      <dgm:prSet/>
      <dgm:spPr/>
      <dgm:t>
        <a:bodyPr/>
        <a:lstStyle/>
        <a:p>
          <a:endParaRPr lang="es-ES"/>
        </a:p>
      </dgm:t>
    </dgm:pt>
    <dgm:pt modelId="{ACE4DB7C-E740-4B64-B2B2-DE3A5D054BBE}">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21FE250C-26FB-40F2-9635-A4F534A6B8FE}" type="sibTrans" cxnId="{35D4CB30-2141-41F4-ACE6-25AE8AE4909E}">
      <dgm:prSet/>
      <dgm:spPr/>
      <dgm:t>
        <a:bodyPr/>
        <a:lstStyle/>
        <a:p>
          <a:endParaRPr lang="es-ES"/>
        </a:p>
      </dgm:t>
    </dgm:pt>
    <dgm:pt modelId="{DCB16842-EDBE-4F6E-9B0D-2A516B2BDF48}" type="parTrans" cxnId="{35D4CB30-2141-41F4-ACE6-25AE8AE4909E}">
      <dgm:prSet/>
      <dgm:spPr/>
      <dgm:t>
        <a:bodyPr/>
        <a:lstStyle/>
        <a:p>
          <a:endParaRPr lang="es-ES"/>
        </a:p>
      </dgm:t>
    </dgm:pt>
    <dgm:pt modelId="{69F58E93-B7F6-45CA-A7F5-93AA1BCBA532}">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E9D69531-AA3B-4328-9B34-9C52D61EF09F}" type="sibTrans" cxnId="{B80AFB0D-92AB-4ADC-8A63-E47F9E66FC5E}">
      <dgm:prSet/>
      <dgm:spPr/>
      <dgm:t>
        <a:bodyPr/>
        <a:lstStyle/>
        <a:p>
          <a:endParaRPr lang="es-ES"/>
        </a:p>
      </dgm:t>
    </dgm:pt>
    <dgm:pt modelId="{FCCCA298-D0B3-42B2-924C-8CAEEA48D506}" type="parTrans" cxnId="{B80AFB0D-92AB-4ADC-8A63-E47F9E66FC5E}">
      <dgm:prSet/>
      <dgm:spPr/>
      <dgm:t>
        <a:bodyPr/>
        <a:lstStyle/>
        <a:p>
          <a:endParaRPr lang="es-ES"/>
        </a:p>
      </dgm:t>
    </dgm:pt>
    <dgm:pt modelId="{C995ED28-01F8-4B5A-9E29-F75C9F1FEF98}">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6C75631F-D396-4DF0-B602-AADE1C9C4C88}" type="sibTrans" cxnId="{D2F5A6E0-6F16-48FA-B9A3-7A429DB55D0B}">
      <dgm:prSet/>
      <dgm:spPr/>
      <dgm:t>
        <a:bodyPr/>
        <a:lstStyle/>
        <a:p>
          <a:endParaRPr lang="es-ES"/>
        </a:p>
      </dgm:t>
    </dgm:pt>
    <dgm:pt modelId="{EF006A3F-D4C0-429E-B1E0-9428559C3040}" type="parTrans" cxnId="{D2F5A6E0-6F16-48FA-B9A3-7A429DB55D0B}">
      <dgm:prSet/>
      <dgm:spPr/>
      <dgm:t>
        <a:bodyPr/>
        <a:lstStyle/>
        <a:p>
          <a:endParaRPr lang="es-ES"/>
        </a:p>
      </dgm:t>
    </dgm:pt>
    <dgm:pt modelId="{41CAA124-288F-4E5C-91DB-13342A69564C}">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9FE3D3A5-BEBB-4B79-A47F-A66B202A89FD}" type="sibTrans" cxnId="{DDB9D1F4-3C23-4387-B892-211CD22E7BDE}">
      <dgm:prSet/>
      <dgm:spPr/>
      <dgm:t>
        <a:bodyPr/>
        <a:lstStyle/>
        <a:p>
          <a:endParaRPr lang="es-ES"/>
        </a:p>
      </dgm:t>
    </dgm:pt>
    <dgm:pt modelId="{90A1A02B-9076-4E0E-8ACB-19C779DA9636}" type="parTrans" cxnId="{DDB9D1F4-3C23-4387-B892-211CD22E7BDE}">
      <dgm:prSet/>
      <dgm:spPr/>
      <dgm:t>
        <a:bodyPr/>
        <a:lstStyle/>
        <a:p>
          <a:endParaRPr lang="es-ES"/>
        </a:p>
      </dgm:t>
    </dgm:pt>
    <dgm:pt modelId="{955D1342-7973-43C1-9805-52F3E2189B25}">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D26F1CE1-AA26-44DC-B745-F20BFCD11624}" type="sibTrans" cxnId="{50A026FB-32C4-466F-A888-F9A3B1D1974B}">
      <dgm:prSet/>
      <dgm:spPr/>
      <dgm:t>
        <a:bodyPr/>
        <a:lstStyle/>
        <a:p>
          <a:endParaRPr lang="es-ES"/>
        </a:p>
      </dgm:t>
    </dgm:pt>
    <dgm:pt modelId="{7CDE70FF-A15F-4A23-AE1C-C07EF557CCB1}" type="parTrans" cxnId="{50A026FB-32C4-466F-A888-F9A3B1D1974B}">
      <dgm:prSet/>
      <dgm:spPr/>
      <dgm:t>
        <a:bodyPr/>
        <a:lstStyle/>
        <a:p>
          <a:endParaRPr lang="es-ES"/>
        </a:p>
      </dgm:t>
    </dgm:pt>
    <dgm:pt modelId="{E0384EEE-8424-4BF0-A6A0-B0D7341BF13C}">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B11A542A-0CEF-4087-94BC-BD20043792F4}" type="sibTrans" cxnId="{6247E43E-90B3-4E3F-8E24-214A54A6366C}">
      <dgm:prSet/>
      <dgm:spPr/>
      <dgm:t>
        <a:bodyPr/>
        <a:lstStyle/>
        <a:p>
          <a:endParaRPr lang="es-ES"/>
        </a:p>
      </dgm:t>
    </dgm:pt>
    <dgm:pt modelId="{63D76C22-7AB5-4EC2-8639-CDFC45BCC354}" type="parTrans" cxnId="{6247E43E-90B3-4E3F-8E24-214A54A6366C}">
      <dgm:prSet/>
      <dgm:spPr/>
      <dgm:t>
        <a:bodyPr/>
        <a:lstStyle/>
        <a:p>
          <a:endParaRPr lang="es-ES"/>
        </a:p>
      </dgm:t>
    </dgm:pt>
    <dgm:pt modelId="{688EDC99-BC35-4412-9183-0C55FE5C3BC1}">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39B72AE3-F16B-410E-8732-9C5CA7436792}" type="sibTrans" cxnId="{BC404B3B-7C21-4494-86F6-A6A06A618554}">
      <dgm:prSet/>
      <dgm:spPr/>
      <dgm:t>
        <a:bodyPr/>
        <a:lstStyle/>
        <a:p>
          <a:endParaRPr lang="es-ES"/>
        </a:p>
      </dgm:t>
    </dgm:pt>
    <dgm:pt modelId="{BB807003-966D-443A-98D9-171D44B98EC8}" type="parTrans" cxnId="{BC404B3B-7C21-4494-86F6-A6A06A618554}">
      <dgm:prSet/>
      <dgm:spPr/>
      <dgm:t>
        <a:bodyPr/>
        <a:lstStyle/>
        <a:p>
          <a:endParaRPr lang="es-ES"/>
        </a:p>
      </dgm:t>
    </dgm:pt>
    <dgm:pt modelId="{D7273374-9CB4-47D7-8605-AD5AAE57B77E}">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154B8094-F0AE-4899-9ACF-B614EB4A6B7E}" type="sibTrans" cxnId="{92A27E98-A221-47CB-A7AB-CB53078F8E8A}">
      <dgm:prSet/>
      <dgm:spPr/>
      <dgm:t>
        <a:bodyPr/>
        <a:lstStyle/>
        <a:p>
          <a:endParaRPr lang="es-ES"/>
        </a:p>
      </dgm:t>
    </dgm:pt>
    <dgm:pt modelId="{EF1445DE-1B3C-49A5-AC54-E35DF81FCDB5}" type="parTrans" cxnId="{92A27E98-A221-47CB-A7AB-CB53078F8E8A}">
      <dgm:prSet/>
      <dgm:spPr/>
      <dgm:t>
        <a:bodyPr/>
        <a:lstStyle/>
        <a:p>
          <a:endParaRPr lang="es-ES"/>
        </a:p>
      </dgm:t>
    </dgm:pt>
    <dgm:pt modelId="{DA107547-50E1-42ED-9C38-24AE0102F67D}">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2326C2F7-54C2-4E14-9417-EE35E0539997}" type="sibTrans" cxnId="{25EAA796-CDCE-41AC-9635-F260509C0D3D}">
      <dgm:prSet/>
      <dgm:spPr/>
      <dgm:t>
        <a:bodyPr/>
        <a:lstStyle/>
        <a:p>
          <a:endParaRPr lang="es-ES"/>
        </a:p>
      </dgm:t>
    </dgm:pt>
    <dgm:pt modelId="{B2C385D1-5947-476C-94AB-92C62F5ED80E}" type="parTrans" cxnId="{25EAA796-CDCE-41AC-9635-F260509C0D3D}">
      <dgm:prSet/>
      <dgm:spPr/>
      <dgm:t>
        <a:bodyPr/>
        <a:lstStyle/>
        <a:p>
          <a:endParaRPr lang="es-ES"/>
        </a:p>
      </dgm:t>
    </dgm:pt>
    <dgm:pt modelId="{7850B5EE-A2F1-469C-B5C9-DE6FF0052CC7}">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23BA8A09-037C-4E54-9250-304D9199DF19}" type="sibTrans" cxnId="{88CEFFED-E5D2-45BF-8519-3D246E23C950}">
      <dgm:prSet/>
      <dgm:spPr/>
      <dgm:t>
        <a:bodyPr/>
        <a:lstStyle/>
        <a:p>
          <a:endParaRPr lang="es-ES"/>
        </a:p>
      </dgm:t>
    </dgm:pt>
    <dgm:pt modelId="{28D3FE26-2DF3-4784-9BD0-81EAE6451237}" type="parTrans" cxnId="{88CEFFED-E5D2-45BF-8519-3D246E23C950}">
      <dgm:prSet/>
      <dgm:spPr/>
      <dgm:t>
        <a:bodyPr/>
        <a:lstStyle/>
        <a:p>
          <a:endParaRPr lang="es-ES"/>
        </a:p>
      </dgm:t>
    </dgm:pt>
    <dgm:pt modelId="{F730E3AC-463B-425E-B4DF-2FDA093C7FF9}">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5B681F25-977B-4086-AF0C-617534CD631C}" type="sibTrans" cxnId="{1BCA5A5D-660D-4D1A-88A2-88B810F60526}">
      <dgm:prSet/>
      <dgm:spPr/>
      <dgm:t>
        <a:bodyPr/>
        <a:lstStyle/>
        <a:p>
          <a:endParaRPr lang="es-ES"/>
        </a:p>
      </dgm:t>
    </dgm:pt>
    <dgm:pt modelId="{EB77FC91-7358-4453-A5B8-B8F842727CB1}" type="parTrans" cxnId="{1BCA5A5D-660D-4D1A-88A2-88B810F60526}">
      <dgm:prSet/>
      <dgm:spPr/>
      <dgm:t>
        <a:bodyPr/>
        <a:lstStyle/>
        <a:p>
          <a:endParaRPr lang="es-ES"/>
        </a:p>
      </dgm:t>
    </dgm:pt>
    <dgm:pt modelId="{52E751D5-DE2F-4A84-9197-77503D9A8924}">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EB2F2A45-C12B-480C-94FD-34543848C4BB}" type="sibTrans" cxnId="{1C0468BF-C0B7-4448-B587-2A3C74D7E4F5}">
      <dgm:prSet/>
      <dgm:spPr/>
      <dgm:t>
        <a:bodyPr/>
        <a:lstStyle/>
        <a:p>
          <a:endParaRPr lang="es-ES"/>
        </a:p>
      </dgm:t>
    </dgm:pt>
    <dgm:pt modelId="{900BF0BA-B992-44D5-9D66-D4FA28E98F4D}" type="parTrans" cxnId="{1C0468BF-C0B7-4448-B587-2A3C74D7E4F5}">
      <dgm:prSet/>
      <dgm:spPr/>
      <dgm:t>
        <a:bodyPr/>
        <a:lstStyle/>
        <a:p>
          <a:endParaRPr lang="es-ES"/>
        </a:p>
      </dgm:t>
    </dgm:pt>
    <dgm:pt modelId="{88CE1C9B-E9BF-4A5D-B2D3-9B1868A1A177}">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0F6209CF-C1DA-4C81-B535-D00981453F80}" type="sibTrans" cxnId="{9E6ABBAC-59AA-41D1-A9C7-5B932C38F18D}">
      <dgm:prSet/>
      <dgm:spPr/>
      <dgm:t>
        <a:bodyPr/>
        <a:lstStyle/>
        <a:p>
          <a:endParaRPr lang="es-ES"/>
        </a:p>
      </dgm:t>
    </dgm:pt>
    <dgm:pt modelId="{36AA10B9-1245-4C1D-8293-1210666EB357}" type="parTrans" cxnId="{9E6ABBAC-59AA-41D1-A9C7-5B932C38F18D}">
      <dgm:prSet/>
      <dgm:spPr/>
      <dgm:t>
        <a:bodyPr/>
        <a:lstStyle/>
        <a:p>
          <a:endParaRPr lang="es-ES"/>
        </a:p>
      </dgm:t>
    </dgm:pt>
    <dgm:pt modelId="{7F361608-836B-4544-9E9C-FC6B9ACED2E7}">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44B788EE-B1AF-4C27-A40C-3F9CAF00B9AC}" type="parTrans" cxnId="{316701CB-9554-407C-94C0-72E79FBAC06A}">
      <dgm:prSet/>
      <dgm:spPr/>
    </dgm:pt>
    <dgm:pt modelId="{7CE2F456-9A9B-4140-872C-B0D2AF4E8AE3}" type="sibTrans" cxnId="{316701CB-9554-407C-94C0-72E79FBAC06A}">
      <dgm:prSet/>
      <dgm:spPr/>
    </dgm:pt>
    <dgm:pt modelId="{734C510D-DC95-49F7-A468-C0A0BD173522}">
      <dgm:prSet phldrT="[Texto]" custT="1"/>
      <dgm:spPr>
        <a:noFill/>
        <a:ln>
          <a:solidFill>
            <a:schemeClr val="tx1">
              <a:lumMod val="65000"/>
              <a:lumOff val="35000"/>
              <a:alpha val="90000"/>
            </a:schemeClr>
          </a:solidFill>
        </a:ln>
      </dgm:spPr>
      <dgm:t>
        <a:bodyPr/>
        <a:lstStyle/>
        <a:p>
          <a:pPr marL="57150" algn="just">
            <a:lnSpc>
              <a:spcPct val="100000"/>
            </a:lnSpc>
          </a:pPr>
          <a:endParaRPr lang="es-ES" sz="1000" b="1" u="sng" dirty="0">
            <a:latin typeface="Century Gothic" pitchFamily="34" charset="0"/>
          </a:endParaRPr>
        </a:p>
      </dgm:t>
    </dgm:pt>
    <dgm:pt modelId="{EA012FA8-CF13-4681-8D1C-4BD76ED051E3}" type="parTrans" cxnId="{F12E64C6-8B00-4FD5-A4EF-CC9331CB1711}">
      <dgm:prSet/>
      <dgm:spPr/>
    </dgm:pt>
    <dgm:pt modelId="{7246ED2D-03C5-4F14-8DB0-637F6A04A814}" type="sibTrans" cxnId="{F12E64C6-8B00-4FD5-A4EF-CC9331CB1711}">
      <dgm:prSet/>
      <dgm:spPr/>
    </dgm:pt>
    <dgm:pt modelId="{F2FC3657-4DBD-4DDE-BFAD-0E21F2C8F4C2}" type="pres">
      <dgm:prSet presAssocID="{ACD76F3D-D846-49A4-A7AE-67F526220C48}" presName="Name0" presStyleCnt="0">
        <dgm:presLayoutVars>
          <dgm:dir/>
          <dgm:animLvl val="lvl"/>
          <dgm:resizeHandles val="exact"/>
        </dgm:presLayoutVars>
      </dgm:prSet>
      <dgm:spPr/>
      <dgm:t>
        <a:bodyPr/>
        <a:lstStyle/>
        <a:p>
          <a:endParaRPr lang="es-ES"/>
        </a:p>
      </dgm:t>
    </dgm:pt>
    <dgm:pt modelId="{6D2AF11D-B1B1-434A-AB82-FEB2154F4FDD}" type="pres">
      <dgm:prSet presAssocID="{6F431187-BB2E-4C70-8F3A-E198541E75C8}" presName="linNode" presStyleCnt="0"/>
      <dgm:spPr/>
    </dgm:pt>
    <dgm:pt modelId="{676C358E-034E-492B-9C1E-CCBC535AED67}" type="pres">
      <dgm:prSet presAssocID="{6F431187-BB2E-4C70-8F3A-E198541E75C8}" presName="parentText" presStyleLbl="node1" presStyleIdx="0" presStyleCnt="1" custScaleX="50905" custLinFactNeighborX="-7824">
        <dgm:presLayoutVars>
          <dgm:chMax val="1"/>
          <dgm:bulletEnabled val="1"/>
        </dgm:presLayoutVars>
      </dgm:prSet>
      <dgm:spPr/>
      <dgm:t>
        <a:bodyPr/>
        <a:lstStyle/>
        <a:p>
          <a:endParaRPr lang="es-ES"/>
        </a:p>
      </dgm:t>
    </dgm:pt>
    <dgm:pt modelId="{A9E9BA14-82AB-44D7-B69E-5FA1878A1985}" type="pres">
      <dgm:prSet presAssocID="{6F431187-BB2E-4C70-8F3A-E198541E75C8}" presName="descendantText" presStyleLbl="alignAccFollowNode1" presStyleIdx="0" presStyleCnt="1" custScaleX="114098" custScaleY="115915" custLinFactNeighborX="-11560">
        <dgm:presLayoutVars>
          <dgm:bulletEnabled val="1"/>
        </dgm:presLayoutVars>
      </dgm:prSet>
      <dgm:spPr/>
      <dgm:t>
        <a:bodyPr/>
        <a:lstStyle/>
        <a:p>
          <a:endParaRPr lang="es-ES"/>
        </a:p>
      </dgm:t>
    </dgm:pt>
  </dgm:ptLst>
  <dgm:cxnLst>
    <dgm:cxn modelId="{240A75F7-90F8-4A8D-9CAA-954C3C1B2DFE}" type="presOf" srcId="{688EDC99-BC35-4412-9183-0C55FE5C3BC1}" destId="{A9E9BA14-82AB-44D7-B69E-5FA1878A1985}" srcOrd="0" destOrd="12" presId="urn:microsoft.com/office/officeart/2005/8/layout/vList5"/>
    <dgm:cxn modelId="{5F8076E6-7930-48FB-8F9E-780DD9BEDF36}" type="presOf" srcId="{E17B8ACA-1748-48EC-BDAD-D297AB4128BF}" destId="{A9E9BA14-82AB-44D7-B69E-5FA1878A1985}" srcOrd="0" destOrd="0" presId="urn:microsoft.com/office/officeart/2005/8/layout/vList5"/>
    <dgm:cxn modelId="{88D37E46-2AF2-48D2-A9DC-8154B6506396}" type="presOf" srcId="{88CE1C9B-E9BF-4A5D-B2D3-9B1868A1A177}" destId="{A9E9BA14-82AB-44D7-B69E-5FA1878A1985}" srcOrd="0" destOrd="20" presId="urn:microsoft.com/office/officeart/2005/8/layout/vList5"/>
    <dgm:cxn modelId="{F12E64C6-8B00-4FD5-A4EF-CC9331CB1711}" srcId="{6F431187-BB2E-4C70-8F3A-E198541E75C8}" destId="{734C510D-DC95-49F7-A468-C0A0BD173522}" srcOrd="19" destOrd="0" parTransId="{EA012FA8-CF13-4681-8D1C-4BD76ED051E3}" sibTransId="{7246ED2D-03C5-4F14-8DB0-637F6A04A814}"/>
    <dgm:cxn modelId="{02260C0D-C3A8-45DE-BBB9-4017CD94796A}" type="presOf" srcId="{7850B5EE-A2F1-469C-B5C9-DE6FF0052CC7}" destId="{A9E9BA14-82AB-44D7-B69E-5FA1878A1985}" srcOrd="0" destOrd="15" presId="urn:microsoft.com/office/officeart/2005/8/layout/vList5"/>
    <dgm:cxn modelId="{3109F788-8B50-4797-9837-8ADE34258570}" type="presOf" srcId="{F730E3AC-463B-425E-B4DF-2FDA093C7FF9}" destId="{A9E9BA14-82AB-44D7-B69E-5FA1878A1985}" srcOrd="0" destOrd="16" presId="urn:microsoft.com/office/officeart/2005/8/layout/vList5"/>
    <dgm:cxn modelId="{47984968-5B5A-4A17-9270-D0F66ADB835E}" type="presOf" srcId="{955D1342-7973-43C1-9805-52F3E2189B25}" destId="{A9E9BA14-82AB-44D7-B69E-5FA1878A1985}" srcOrd="0" destOrd="10" presId="urn:microsoft.com/office/officeart/2005/8/layout/vList5"/>
    <dgm:cxn modelId="{316701CB-9554-407C-94C0-72E79FBAC06A}" srcId="{6F431187-BB2E-4C70-8F3A-E198541E75C8}" destId="{7F361608-836B-4544-9E9C-FC6B9ACED2E7}" srcOrd="18" destOrd="0" parTransId="{44B788EE-B1AF-4C27-A40C-3F9CAF00B9AC}" sibTransId="{7CE2F456-9A9B-4140-872C-B0D2AF4E8AE3}"/>
    <dgm:cxn modelId="{92A27E98-A221-47CB-A7AB-CB53078F8E8A}" srcId="{6F431187-BB2E-4C70-8F3A-E198541E75C8}" destId="{D7273374-9CB4-47D7-8605-AD5AAE57B77E}" srcOrd="13" destOrd="0" parTransId="{EF1445DE-1B3C-49A5-AC54-E35DF81FCDB5}" sibTransId="{154B8094-F0AE-4899-9ACF-B614EB4A6B7E}"/>
    <dgm:cxn modelId="{1BA91B4C-C313-4606-83E0-82828A017064}" srcId="{ACD76F3D-D846-49A4-A7AE-67F526220C48}" destId="{6F431187-BB2E-4C70-8F3A-E198541E75C8}" srcOrd="0" destOrd="0" parTransId="{A3809243-04DB-4378-AC2E-EEE1FEA20616}" sibTransId="{A0CA951B-C49A-4B0E-87F3-5BDD69CA01BE}"/>
    <dgm:cxn modelId="{1C0468BF-C0B7-4448-B587-2A3C74D7E4F5}" srcId="{6F431187-BB2E-4C70-8F3A-E198541E75C8}" destId="{52E751D5-DE2F-4A84-9197-77503D9A8924}" srcOrd="17" destOrd="0" parTransId="{900BF0BA-B992-44D5-9D66-D4FA28E98F4D}" sibTransId="{EB2F2A45-C12B-480C-94FD-34543848C4BB}"/>
    <dgm:cxn modelId="{C7C63394-57A6-4ABA-8A52-B87B44EFA733}" type="presOf" srcId="{734C510D-DC95-49F7-A468-C0A0BD173522}" destId="{A9E9BA14-82AB-44D7-B69E-5FA1878A1985}" srcOrd="0" destOrd="19" presId="urn:microsoft.com/office/officeart/2005/8/layout/vList5"/>
    <dgm:cxn modelId="{D93AF634-9DAA-4B88-BBBA-AD3AEC65A269}" type="presOf" srcId="{DA107547-50E1-42ED-9C38-24AE0102F67D}" destId="{A9E9BA14-82AB-44D7-B69E-5FA1878A1985}" srcOrd="0" destOrd="14" presId="urn:microsoft.com/office/officeart/2005/8/layout/vList5"/>
    <dgm:cxn modelId="{8640B6F5-7016-4C60-ABC0-1E8CA3EAB615}" srcId="{6F431187-BB2E-4C70-8F3A-E198541E75C8}" destId="{0560C196-A304-4077-B277-432735AEA76A}" srcOrd="3" destOrd="0" parTransId="{0823DF65-3BF3-4B13-B0E8-BA8E59D46D82}" sibTransId="{DC6FAC20-1BEA-4CE2-A50D-80124B3AB32B}"/>
    <dgm:cxn modelId="{B80AFB0D-92AB-4ADC-8A63-E47F9E66FC5E}" srcId="{6F431187-BB2E-4C70-8F3A-E198541E75C8}" destId="{69F58E93-B7F6-45CA-A7F5-93AA1BCBA532}" srcOrd="7" destOrd="0" parTransId="{FCCCA298-D0B3-42B2-924C-8CAEEA48D506}" sibTransId="{E9D69531-AA3B-4328-9B34-9C52D61EF09F}"/>
    <dgm:cxn modelId="{6979AE28-9785-4B55-B4D4-94DC76D11DD8}" srcId="{6F431187-BB2E-4C70-8F3A-E198541E75C8}" destId="{D17F13D2-514B-435A-A625-29608C9FCD03}" srcOrd="4" destOrd="0" parTransId="{5308C4FA-52F5-4DA7-8721-70F142C8A573}" sibTransId="{C5D5ED71-808B-42C1-85D2-A6430272E0AC}"/>
    <dgm:cxn modelId="{8EE53648-9AC8-4C3E-80B2-F85BC5501C17}" type="presOf" srcId="{E0384EEE-8424-4BF0-A6A0-B0D7341BF13C}" destId="{A9E9BA14-82AB-44D7-B69E-5FA1878A1985}" srcOrd="0" destOrd="11" presId="urn:microsoft.com/office/officeart/2005/8/layout/vList5"/>
    <dgm:cxn modelId="{DDB9D1F4-3C23-4387-B892-211CD22E7BDE}" srcId="{6F431187-BB2E-4C70-8F3A-E198541E75C8}" destId="{41CAA124-288F-4E5C-91DB-13342A69564C}" srcOrd="9" destOrd="0" parTransId="{90A1A02B-9076-4E0E-8ACB-19C779DA9636}" sibTransId="{9FE3D3A5-BEBB-4B79-A47F-A66B202A89FD}"/>
    <dgm:cxn modelId="{FE52CBAB-52C4-48F7-8B56-FD9CD97BC42D}" srcId="{6F431187-BB2E-4C70-8F3A-E198541E75C8}" destId="{39043222-AC60-4EFF-8D9D-F4F1722E360C}" srcOrd="1" destOrd="0" parTransId="{94B9B586-05F4-4FCB-A5A5-10D622B32261}" sibTransId="{2B6A302C-9923-4718-927D-3DF53032C9F1}"/>
    <dgm:cxn modelId="{50A026FB-32C4-466F-A888-F9A3B1D1974B}" srcId="{6F431187-BB2E-4C70-8F3A-E198541E75C8}" destId="{955D1342-7973-43C1-9805-52F3E2189B25}" srcOrd="10" destOrd="0" parTransId="{7CDE70FF-A15F-4A23-AE1C-C07EF557CCB1}" sibTransId="{D26F1CE1-AA26-44DC-B745-F20BFCD11624}"/>
    <dgm:cxn modelId="{35D4CB30-2141-41F4-ACE6-25AE8AE4909E}" srcId="{6F431187-BB2E-4C70-8F3A-E198541E75C8}" destId="{ACE4DB7C-E740-4B64-B2B2-DE3A5D054BBE}" srcOrd="6" destOrd="0" parTransId="{DCB16842-EDBE-4F6E-9B0D-2A516B2BDF48}" sibTransId="{21FE250C-26FB-40F2-9635-A4F534A6B8FE}"/>
    <dgm:cxn modelId="{B8239343-8428-4B0B-A994-E848005AAEE8}" type="presOf" srcId="{6F431187-BB2E-4C70-8F3A-E198541E75C8}" destId="{676C358E-034E-492B-9C1E-CCBC535AED67}" srcOrd="0" destOrd="0" presId="urn:microsoft.com/office/officeart/2005/8/layout/vList5"/>
    <dgm:cxn modelId="{26F978B5-28D8-42A1-A686-1356418E8357}" type="presOf" srcId="{7F361608-836B-4544-9E9C-FC6B9ACED2E7}" destId="{A9E9BA14-82AB-44D7-B69E-5FA1878A1985}" srcOrd="0" destOrd="18" presId="urn:microsoft.com/office/officeart/2005/8/layout/vList5"/>
    <dgm:cxn modelId="{310F8524-C869-42E1-9450-3CC83A0AF7C0}" type="presOf" srcId="{962D35D5-D51E-448F-8563-A7F28DB944F9}" destId="{A9E9BA14-82AB-44D7-B69E-5FA1878A1985}" srcOrd="0" destOrd="5" presId="urn:microsoft.com/office/officeart/2005/8/layout/vList5"/>
    <dgm:cxn modelId="{B3A5CC20-4472-4207-92A0-EC62A3A0DFC2}" type="presOf" srcId="{ACE4DB7C-E740-4B64-B2B2-DE3A5D054BBE}" destId="{A9E9BA14-82AB-44D7-B69E-5FA1878A1985}" srcOrd="0" destOrd="6" presId="urn:microsoft.com/office/officeart/2005/8/layout/vList5"/>
    <dgm:cxn modelId="{25EAA796-CDCE-41AC-9635-F260509C0D3D}" srcId="{6F431187-BB2E-4C70-8F3A-E198541E75C8}" destId="{DA107547-50E1-42ED-9C38-24AE0102F67D}" srcOrd="14" destOrd="0" parTransId="{B2C385D1-5947-476C-94AB-92C62F5ED80E}" sibTransId="{2326C2F7-54C2-4E14-9417-EE35E0539997}"/>
    <dgm:cxn modelId="{971169F3-56E9-43A1-A5D3-9220FE872F08}" type="presOf" srcId="{D17F13D2-514B-435A-A625-29608C9FCD03}" destId="{A9E9BA14-82AB-44D7-B69E-5FA1878A1985}" srcOrd="0" destOrd="4" presId="urn:microsoft.com/office/officeart/2005/8/layout/vList5"/>
    <dgm:cxn modelId="{A1BF5163-69EC-41CB-8596-75C3EC01A5E5}" srcId="{6F431187-BB2E-4C70-8F3A-E198541E75C8}" destId="{962D35D5-D51E-448F-8563-A7F28DB944F9}" srcOrd="5" destOrd="0" parTransId="{998E586D-4829-4DA8-904B-36981C617881}" sibTransId="{664D4554-EB23-47BE-B640-507209942E16}"/>
    <dgm:cxn modelId="{1BCA5A5D-660D-4D1A-88A2-88B810F60526}" srcId="{6F431187-BB2E-4C70-8F3A-E198541E75C8}" destId="{F730E3AC-463B-425E-B4DF-2FDA093C7FF9}" srcOrd="16" destOrd="0" parTransId="{EB77FC91-7358-4453-A5B8-B8F842727CB1}" sibTransId="{5B681F25-977B-4086-AF0C-617534CD631C}"/>
    <dgm:cxn modelId="{BB75E780-64C8-4557-98D7-5E9D90D04EBA}" type="presOf" srcId="{0560C196-A304-4077-B277-432735AEA76A}" destId="{A9E9BA14-82AB-44D7-B69E-5FA1878A1985}" srcOrd="0" destOrd="3" presId="urn:microsoft.com/office/officeart/2005/8/layout/vList5"/>
    <dgm:cxn modelId="{87248E51-557A-4392-90E3-828400BE9F1D}" type="presOf" srcId="{39043222-AC60-4EFF-8D9D-F4F1722E360C}" destId="{A9E9BA14-82AB-44D7-B69E-5FA1878A1985}" srcOrd="0" destOrd="1" presId="urn:microsoft.com/office/officeart/2005/8/layout/vList5"/>
    <dgm:cxn modelId="{D2F5A6E0-6F16-48FA-B9A3-7A429DB55D0B}" srcId="{6F431187-BB2E-4C70-8F3A-E198541E75C8}" destId="{C995ED28-01F8-4B5A-9E29-F75C9F1FEF98}" srcOrd="8" destOrd="0" parTransId="{EF006A3F-D4C0-429E-B1E0-9428559C3040}" sibTransId="{6C75631F-D396-4DF0-B602-AADE1C9C4C88}"/>
    <dgm:cxn modelId="{9E6ABBAC-59AA-41D1-A9C7-5B932C38F18D}" srcId="{6F431187-BB2E-4C70-8F3A-E198541E75C8}" destId="{88CE1C9B-E9BF-4A5D-B2D3-9B1868A1A177}" srcOrd="20" destOrd="0" parTransId="{36AA10B9-1245-4C1D-8293-1210666EB357}" sibTransId="{0F6209CF-C1DA-4C81-B535-D00981453F80}"/>
    <dgm:cxn modelId="{F37D4C12-E6BB-4BAE-9AD0-2ABDDC075CC1}" type="presOf" srcId="{69F58E93-B7F6-45CA-A7F5-93AA1BCBA532}" destId="{A9E9BA14-82AB-44D7-B69E-5FA1878A1985}" srcOrd="0" destOrd="7" presId="urn:microsoft.com/office/officeart/2005/8/layout/vList5"/>
    <dgm:cxn modelId="{2C63DF6B-9B5D-4344-98F0-D6842F3A0E6A}" type="presOf" srcId="{D7273374-9CB4-47D7-8605-AD5AAE57B77E}" destId="{A9E9BA14-82AB-44D7-B69E-5FA1878A1985}" srcOrd="0" destOrd="13" presId="urn:microsoft.com/office/officeart/2005/8/layout/vList5"/>
    <dgm:cxn modelId="{88CEFFED-E5D2-45BF-8519-3D246E23C950}" srcId="{6F431187-BB2E-4C70-8F3A-E198541E75C8}" destId="{7850B5EE-A2F1-469C-B5C9-DE6FF0052CC7}" srcOrd="15" destOrd="0" parTransId="{28D3FE26-2DF3-4784-9BD0-81EAE6451237}" sibTransId="{23BA8A09-037C-4E54-9250-304D9199DF19}"/>
    <dgm:cxn modelId="{BF3D4C43-28C6-4545-A347-871C0E3E14F9}" type="presOf" srcId="{ACD76F3D-D846-49A4-A7AE-67F526220C48}" destId="{F2FC3657-4DBD-4DDE-BFAD-0E21F2C8F4C2}" srcOrd="0" destOrd="0" presId="urn:microsoft.com/office/officeart/2005/8/layout/vList5"/>
    <dgm:cxn modelId="{1584636D-A33F-431A-9E2D-6DDD2C18B2D5}" srcId="{6F431187-BB2E-4C70-8F3A-E198541E75C8}" destId="{1BEFC7A1-78EF-4F1C-9E73-5C3D35A83B50}" srcOrd="2" destOrd="0" parTransId="{0C125DDD-8E86-4C8F-8743-FE807BEF8415}" sibTransId="{0568867B-7DE8-44D8-9D7E-38B6E1187481}"/>
    <dgm:cxn modelId="{5F86FEE5-AE5F-4D6C-92D3-177549B9E3AE}" srcId="{6F431187-BB2E-4C70-8F3A-E198541E75C8}" destId="{E17B8ACA-1748-48EC-BDAD-D297AB4128BF}" srcOrd="0" destOrd="0" parTransId="{F194FA47-DFAA-488A-A2E7-5F13FD3CE5CD}" sibTransId="{A5CF6A20-9D3C-48C4-AFD6-9F46FAE3A076}"/>
    <dgm:cxn modelId="{6247E43E-90B3-4E3F-8E24-214A54A6366C}" srcId="{6F431187-BB2E-4C70-8F3A-E198541E75C8}" destId="{E0384EEE-8424-4BF0-A6A0-B0D7341BF13C}" srcOrd="11" destOrd="0" parTransId="{63D76C22-7AB5-4EC2-8639-CDFC45BCC354}" sibTransId="{B11A542A-0CEF-4087-94BC-BD20043792F4}"/>
    <dgm:cxn modelId="{BC404B3B-7C21-4494-86F6-A6A06A618554}" srcId="{6F431187-BB2E-4C70-8F3A-E198541E75C8}" destId="{688EDC99-BC35-4412-9183-0C55FE5C3BC1}" srcOrd="12" destOrd="0" parTransId="{BB807003-966D-443A-98D9-171D44B98EC8}" sibTransId="{39B72AE3-F16B-410E-8732-9C5CA7436792}"/>
    <dgm:cxn modelId="{4348EB4D-7E41-44D8-BD5F-DD4C53C6F13D}" type="presOf" srcId="{41CAA124-288F-4E5C-91DB-13342A69564C}" destId="{A9E9BA14-82AB-44D7-B69E-5FA1878A1985}" srcOrd="0" destOrd="9" presId="urn:microsoft.com/office/officeart/2005/8/layout/vList5"/>
    <dgm:cxn modelId="{36E43D17-FE0F-48AE-8409-810033F551C0}" type="presOf" srcId="{C995ED28-01F8-4B5A-9E29-F75C9F1FEF98}" destId="{A9E9BA14-82AB-44D7-B69E-5FA1878A1985}" srcOrd="0" destOrd="8" presId="urn:microsoft.com/office/officeart/2005/8/layout/vList5"/>
    <dgm:cxn modelId="{CB74F787-D4A7-41E2-971A-2C8EE9150E03}" type="presOf" srcId="{52E751D5-DE2F-4A84-9197-77503D9A8924}" destId="{A9E9BA14-82AB-44D7-B69E-5FA1878A1985}" srcOrd="0" destOrd="17" presId="urn:microsoft.com/office/officeart/2005/8/layout/vList5"/>
    <dgm:cxn modelId="{F134AF07-FED8-4FE5-8CBC-74046A2F4A33}" type="presOf" srcId="{1BEFC7A1-78EF-4F1C-9E73-5C3D35A83B50}" destId="{A9E9BA14-82AB-44D7-B69E-5FA1878A1985}" srcOrd="0" destOrd="2" presId="urn:microsoft.com/office/officeart/2005/8/layout/vList5"/>
    <dgm:cxn modelId="{7C7B0991-D300-4DDA-8D23-273EEC043959}" type="presParOf" srcId="{F2FC3657-4DBD-4DDE-BFAD-0E21F2C8F4C2}" destId="{6D2AF11D-B1B1-434A-AB82-FEB2154F4FDD}" srcOrd="0" destOrd="0" presId="urn:microsoft.com/office/officeart/2005/8/layout/vList5"/>
    <dgm:cxn modelId="{04EDE602-9DC3-4A53-A14A-6BB7F8BD52D0}" type="presParOf" srcId="{6D2AF11D-B1B1-434A-AB82-FEB2154F4FDD}" destId="{676C358E-034E-492B-9C1E-CCBC535AED67}" srcOrd="0" destOrd="0" presId="urn:microsoft.com/office/officeart/2005/8/layout/vList5"/>
    <dgm:cxn modelId="{43800417-CF6F-4AA8-AB96-762501B9BA7E}" type="presParOf" srcId="{6D2AF11D-B1B1-434A-AB82-FEB2154F4FDD}" destId="{A9E9BA14-82AB-44D7-B69E-5FA1878A1985}"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854EE13-3EF2-4CB4-8041-095805CD24D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2B032737-C63F-4D49-921F-528480EFF51F}">
      <dgm:prSet phldrT="[Texto]" custT="1"/>
      <dgm:spPr>
        <a:solidFill>
          <a:schemeClr val="tx1">
            <a:lumMod val="65000"/>
            <a:lumOff val="35000"/>
          </a:schemeClr>
        </a:solidFill>
        <a:ln>
          <a:noFill/>
        </a:ln>
      </dgm:spPr>
      <dgm:t>
        <a:bodyPr/>
        <a:lstStyle/>
        <a:p>
          <a:r>
            <a:rPr lang="es-ES" sz="1200" b="1" dirty="0" smtClean="0">
              <a:latin typeface="Century Gothic" pitchFamily="34" charset="0"/>
            </a:rPr>
            <a:t>Zaragoza</a:t>
          </a:r>
          <a:endParaRPr lang="es-ES" sz="1200" b="1" dirty="0">
            <a:latin typeface="Century Gothic" pitchFamily="34" charset="0"/>
          </a:endParaRPr>
        </a:p>
      </dgm:t>
    </dgm:pt>
    <dgm:pt modelId="{8BAC37C5-F679-4D23-B732-0F7738BDE8BF}" type="parTrans" cxnId="{F6FD0940-77A4-4E79-A942-7E3C96C85B3E}">
      <dgm:prSet/>
      <dgm:spPr/>
      <dgm:t>
        <a:bodyPr/>
        <a:lstStyle/>
        <a:p>
          <a:endParaRPr lang="es-ES"/>
        </a:p>
      </dgm:t>
    </dgm:pt>
    <dgm:pt modelId="{1489BDF3-6877-40EE-8711-79AE11335621}" type="sibTrans" cxnId="{F6FD0940-77A4-4E79-A942-7E3C96C85B3E}">
      <dgm:prSet/>
      <dgm:spPr/>
      <dgm:t>
        <a:bodyPr/>
        <a:lstStyle/>
        <a:p>
          <a:endParaRPr lang="es-ES"/>
        </a:p>
      </dgm:t>
    </dgm:pt>
    <dgm:pt modelId="{24281D26-B09A-4612-A19C-B5B5C92D6ACE}">
      <dgm:prSet phldrT="[Texto]"/>
      <dgm:spPr>
        <a:noFill/>
      </dgm:spPr>
      <dgm:t>
        <a:bodyPr/>
        <a:lstStyle/>
        <a:p>
          <a:r>
            <a:rPr lang="es-ES" dirty="0" smtClean="0">
              <a:latin typeface="Century Gothic" pitchFamily="34" charset="0"/>
            </a:rPr>
            <a:t> C/ </a:t>
          </a:r>
          <a:r>
            <a:rPr lang="es-ES" dirty="0" err="1" smtClean="0">
              <a:latin typeface="Century Gothic" pitchFamily="34" charset="0"/>
            </a:rPr>
            <a:t>Argualas</a:t>
          </a:r>
          <a:r>
            <a:rPr lang="es-ES" dirty="0" smtClean="0">
              <a:latin typeface="Century Gothic" pitchFamily="34" charset="0"/>
            </a:rPr>
            <a:t> 40, of. 1, bajo. 50012. Tel. 976 259 248. Fax 976 237 494. info@3ymas.com</a:t>
          </a:r>
          <a:endParaRPr lang="es-ES" dirty="0">
            <a:latin typeface="Century Gothic" pitchFamily="34" charset="0"/>
          </a:endParaRPr>
        </a:p>
      </dgm:t>
    </dgm:pt>
    <dgm:pt modelId="{4BA0D5B5-7ECC-4423-A673-4E91052F14E9}" type="parTrans" cxnId="{1AAD457B-700E-4865-A059-15A36A4E6285}">
      <dgm:prSet/>
      <dgm:spPr/>
      <dgm:t>
        <a:bodyPr/>
        <a:lstStyle/>
        <a:p>
          <a:endParaRPr lang="es-ES"/>
        </a:p>
      </dgm:t>
    </dgm:pt>
    <dgm:pt modelId="{2391D910-6A0C-42E0-889E-AB1EC1C4C20E}" type="sibTrans" cxnId="{1AAD457B-700E-4865-A059-15A36A4E6285}">
      <dgm:prSet/>
      <dgm:spPr/>
      <dgm:t>
        <a:bodyPr/>
        <a:lstStyle/>
        <a:p>
          <a:endParaRPr lang="es-ES"/>
        </a:p>
      </dgm:t>
    </dgm:pt>
    <dgm:pt modelId="{EA8D6CCB-DFE3-4EB3-AC9F-067D134D3512}">
      <dgm:prSet phldrT="[Texto]" custT="1"/>
      <dgm:spPr>
        <a:solidFill>
          <a:schemeClr val="tx1">
            <a:lumMod val="65000"/>
            <a:lumOff val="35000"/>
          </a:schemeClr>
        </a:solidFill>
        <a:ln>
          <a:noFill/>
        </a:ln>
      </dgm:spPr>
      <dgm:t>
        <a:bodyPr/>
        <a:lstStyle/>
        <a:p>
          <a:r>
            <a:rPr lang="es-ES" sz="1200" b="1" dirty="0" smtClean="0">
              <a:latin typeface="Century Gothic" pitchFamily="34" charset="0"/>
            </a:rPr>
            <a:t>Huesca</a:t>
          </a:r>
          <a:endParaRPr lang="es-ES" sz="1200" b="1" dirty="0">
            <a:latin typeface="Century Gothic" pitchFamily="34" charset="0"/>
          </a:endParaRPr>
        </a:p>
      </dgm:t>
    </dgm:pt>
    <dgm:pt modelId="{B3A6C643-23B0-443C-94F7-BB07758A19E3}" type="parTrans" cxnId="{5690E0D2-9247-4B18-9D9E-1D827BD6BC34}">
      <dgm:prSet/>
      <dgm:spPr/>
      <dgm:t>
        <a:bodyPr/>
        <a:lstStyle/>
        <a:p>
          <a:endParaRPr lang="es-ES"/>
        </a:p>
      </dgm:t>
    </dgm:pt>
    <dgm:pt modelId="{F9562A8E-C1E8-4734-83C7-D1F2BA9929D2}" type="sibTrans" cxnId="{5690E0D2-9247-4B18-9D9E-1D827BD6BC34}">
      <dgm:prSet/>
      <dgm:spPr/>
      <dgm:t>
        <a:bodyPr/>
        <a:lstStyle/>
        <a:p>
          <a:endParaRPr lang="es-ES"/>
        </a:p>
      </dgm:t>
    </dgm:pt>
    <dgm:pt modelId="{555B2AA5-DA3C-4BD0-873A-2B12D1DD8207}">
      <dgm:prSet phldrT="[Texto]"/>
      <dgm:spPr>
        <a:noFill/>
      </dgm:spPr>
      <dgm:t>
        <a:bodyPr/>
        <a:lstStyle/>
        <a:p>
          <a:r>
            <a:rPr lang="es-ES" dirty="0" smtClean="0">
              <a:latin typeface="Century Gothic" pitchFamily="34" charset="0"/>
            </a:rPr>
            <a:t>C. Ramón J. </a:t>
          </a:r>
          <a:r>
            <a:rPr lang="es-ES" dirty="0" err="1" smtClean="0">
              <a:latin typeface="Century Gothic" pitchFamily="34" charset="0"/>
            </a:rPr>
            <a:t>Sender</a:t>
          </a:r>
          <a:r>
            <a:rPr lang="es-ES" dirty="0" smtClean="0">
              <a:latin typeface="Century Gothic" pitchFamily="34" charset="0"/>
            </a:rPr>
            <a:t> 3, local. 22005. Tel./Fax 974231318. huesca@3ymas.com</a:t>
          </a:r>
          <a:endParaRPr lang="es-ES" dirty="0">
            <a:latin typeface="Century Gothic" pitchFamily="34" charset="0"/>
          </a:endParaRPr>
        </a:p>
      </dgm:t>
    </dgm:pt>
    <dgm:pt modelId="{2D93709D-D551-434E-BE3F-79447F8E9A81}" type="parTrans" cxnId="{786AEF91-514D-48AC-9052-A654FDEA693E}">
      <dgm:prSet/>
      <dgm:spPr/>
      <dgm:t>
        <a:bodyPr/>
        <a:lstStyle/>
        <a:p>
          <a:endParaRPr lang="es-ES"/>
        </a:p>
      </dgm:t>
    </dgm:pt>
    <dgm:pt modelId="{38B9D7AB-0BA8-43E5-86B4-094146653411}" type="sibTrans" cxnId="{786AEF91-514D-48AC-9052-A654FDEA693E}">
      <dgm:prSet/>
      <dgm:spPr/>
      <dgm:t>
        <a:bodyPr/>
        <a:lstStyle/>
        <a:p>
          <a:endParaRPr lang="es-ES"/>
        </a:p>
      </dgm:t>
    </dgm:pt>
    <dgm:pt modelId="{8905244A-6D41-4360-80A6-153FA388F349}" type="pres">
      <dgm:prSet presAssocID="{1854EE13-3EF2-4CB4-8041-095805CD24D3}" presName="linear" presStyleCnt="0">
        <dgm:presLayoutVars>
          <dgm:animLvl val="lvl"/>
          <dgm:resizeHandles val="exact"/>
        </dgm:presLayoutVars>
      </dgm:prSet>
      <dgm:spPr/>
      <dgm:t>
        <a:bodyPr/>
        <a:lstStyle/>
        <a:p>
          <a:endParaRPr lang="es-ES"/>
        </a:p>
      </dgm:t>
    </dgm:pt>
    <dgm:pt modelId="{AB4C10FB-5865-47A4-948D-C9DE9E3B0301}" type="pres">
      <dgm:prSet presAssocID="{2B032737-C63F-4D49-921F-528480EFF51F}" presName="parentText" presStyleLbl="node1" presStyleIdx="0" presStyleCnt="2" custLinFactNeighborX="194">
        <dgm:presLayoutVars>
          <dgm:chMax val="0"/>
          <dgm:bulletEnabled val="1"/>
        </dgm:presLayoutVars>
      </dgm:prSet>
      <dgm:spPr/>
      <dgm:t>
        <a:bodyPr/>
        <a:lstStyle/>
        <a:p>
          <a:endParaRPr lang="es-ES"/>
        </a:p>
      </dgm:t>
    </dgm:pt>
    <dgm:pt modelId="{24E81793-7EDD-48E4-88AD-5164B791A50F}" type="pres">
      <dgm:prSet presAssocID="{2B032737-C63F-4D49-921F-528480EFF51F}" presName="childText" presStyleLbl="revTx" presStyleIdx="0" presStyleCnt="2">
        <dgm:presLayoutVars>
          <dgm:bulletEnabled val="1"/>
        </dgm:presLayoutVars>
      </dgm:prSet>
      <dgm:spPr/>
      <dgm:t>
        <a:bodyPr/>
        <a:lstStyle/>
        <a:p>
          <a:endParaRPr lang="es-ES"/>
        </a:p>
      </dgm:t>
    </dgm:pt>
    <dgm:pt modelId="{E4BC8EE2-F316-402C-95F3-F0B36E49D6F4}" type="pres">
      <dgm:prSet presAssocID="{EA8D6CCB-DFE3-4EB3-AC9F-067D134D3512}" presName="parentText" presStyleLbl="node1" presStyleIdx="1" presStyleCnt="2">
        <dgm:presLayoutVars>
          <dgm:chMax val="0"/>
          <dgm:bulletEnabled val="1"/>
        </dgm:presLayoutVars>
      </dgm:prSet>
      <dgm:spPr/>
      <dgm:t>
        <a:bodyPr/>
        <a:lstStyle/>
        <a:p>
          <a:endParaRPr lang="es-ES"/>
        </a:p>
      </dgm:t>
    </dgm:pt>
    <dgm:pt modelId="{5F8AF2F1-9846-4207-9EDC-480A56A6D05E}" type="pres">
      <dgm:prSet presAssocID="{EA8D6CCB-DFE3-4EB3-AC9F-067D134D3512}" presName="childText" presStyleLbl="revTx" presStyleIdx="1" presStyleCnt="2">
        <dgm:presLayoutVars>
          <dgm:bulletEnabled val="1"/>
        </dgm:presLayoutVars>
      </dgm:prSet>
      <dgm:spPr/>
      <dgm:t>
        <a:bodyPr/>
        <a:lstStyle/>
        <a:p>
          <a:endParaRPr lang="es-ES"/>
        </a:p>
      </dgm:t>
    </dgm:pt>
  </dgm:ptLst>
  <dgm:cxnLst>
    <dgm:cxn modelId="{A40DD4F8-3FC2-4C11-AC9E-8DAB5E9C110D}" type="presOf" srcId="{555B2AA5-DA3C-4BD0-873A-2B12D1DD8207}" destId="{5F8AF2F1-9846-4207-9EDC-480A56A6D05E}" srcOrd="0" destOrd="0" presId="urn:microsoft.com/office/officeart/2005/8/layout/vList2"/>
    <dgm:cxn modelId="{00A84A26-43CD-493F-A1B6-84883B2A664D}" type="presOf" srcId="{1854EE13-3EF2-4CB4-8041-095805CD24D3}" destId="{8905244A-6D41-4360-80A6-153FA388F349}" srcOrd="0" destOrd="0" presId="urn:microsoft.com/office/officeart/2005/8/layout/vList2"/>
    <dgm:cxn modelId="{1AAD457B-700E-4865-A059-15A36A4E6285}" srcId="{2B032737-C63F-4D49-921F-528480EFF51F}" destId="{24281D26-B09A-4612-A19C-B5B5C92D6ACE}" srcOrd="0" destOrd="0" parTransId="{4BA0D5B5-7ECC-4423-A673-4E91052F14E9}" sibTransId="{2391D910-6A0C-42E0-889E-AB1EC1C4C20E}"/>
    <dgm:cxn modelId="{5CD60601-11C2-471A-9568-45D04EC018EC}" type="presOf" srcId="{2B032737-C63F-4D49-921F-528480EFF51F}" destId="{AB4C10FB-5865-47A4-948D-C9DE9E3B0301}" srcOrd="0" destOrd="0" presId="urn:microsoft.com/office/officeart/2005/8/layout/vList2"/>
    <dgm:cxn modelId="{5690E0D2-9247-4B18-9D9E-1D827BD6BC34}" srcId="{1854EE13-3EF2-4CB4-8041-095805CD24D3}" destId="{EA8D6CCB-DFE3-4EB3-AC9F-067D134D3512}" srcOrd="1" destOrd="0" parTransId="{B3A6C643-23B0-443C-94F7-BB07758A19E3}" sibTransId="{F9562A8E-C1E8-4734-83C7-D1F2BA9929D2}"/>
    <dgm:cxn modelId="{A32CD701-139E-4694-B2C0-0DE0B39BEEBB}" type="presOf" srcId="{24281D26-B09A-4612-A19C-B5B5C92D6ACE}" destId="{24E81793-7EDD-48E4-88AD-5164B791A50F}" srcOrd="0" destOrd="0" presId="urn:microsoft.com/office/officeart/2005/8/layout/vList2"/>
    <dgm:cxn modelId="{F6FD0940-77A4-4E79-A942-7E3C96C85B3E}" srcId="{1854EE13-3EF2-4CB4-8041-095805CD24D3}" destId="{2B032737-C63F-4D49-921F-528480EFF51F}" srcOrd="0" destOrd="0" parTransId="{8BAC37C5-F679-4D23-B732-0F7738BDE8BF}" sibTransId="{1489BDF3-6877-40EE-8711-79AE11335621}"/>
    <dgm:cxn modelId="{786AEF91-514D-48AC-9052-A654FDEA693E}" srcId="{EA8D6CCB-DFE3-4EB3-AC9F-067D134D3512}" destId="{555B2AA5-DA3C-4BD0-873A-2B12D1DD8207}" srcOrd="0" destOrd="0" parTransId="{2D93709D-D551-434E-BE3F-79447F8E9A81}" sibTransId="{38B9D7AB-0BA8-43E5-86B4-094146653411}"/>
    <dgm:cxn modelId="{F8E9EEF2-5415-43EC-B39A-9BB27CD79E16}" type="presOf" srcId="{EA8D6CCB-DFE3-4EB3-AC9F-067D134D3512}" destId="{E4BC8EE2-F316-402C-95F3-F0B36E49D6F4}" srcOrd="0" destOrd="0" presId="urn:microsoft.com/office/officeart/2005/8/layout/vList2"/>
    <dgm:cxn modelId="{D2389695-D594-4AFB-B698-959C17F44F49}" type="presParOf" srcId="{8905244A-6D41-4360-80A6-153FA388F349}" destId="{AB4C10FB-5865-47A4-948D-C9DE9E3B0301}" srcOrd="0" destOrd="0" presId="urn:microsoft.com/office/officeart/2005/8/layout/vList2"/>
    <dgm:cxn modelId="{87F57E54-66B0-4A4D-AF5F-0137A9048EFB}" type="presParOf" srcId="{8905244A-6D41-4360-80A6-153FA388F349}" destId="{24E81793-7EDD-48E4-88AD-5164B791A50F}" srcOrd="1" destOrd="0" presId="urn:microsoft.com/office/officeart/2005/8/layout/vList2"/>
    <dgm:cxn modelId="{67DCA49C-37D5-424C-A7D8-8144BAF970E2}" type="presParOf" srcId="{8905244A-6D41-4360-80A6-153FA388F349}" destId="{E4BC8EE2-F316-402C-95F3-F0B36E49D6F4}" srcOrd="2" destOrd="0" presId="urn:microsoft.com/office/officeart/2005/8/layout/vList2"/>
    <dgm:cxn modelId="{93A67575-DC67-4DC0-BD45-49AFEB1C969E}" type="presParOf" srcId="{8905244A-6D41-4360-80A6-153FA388F349}" destId="{5F8AF2F1-9846-4207-9EDC-480A56A6D05E}" srcOrd="3" destOrd="0" presId="urn:microsoft.com/office/officeart/2005/8/layout/vList2"/>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B818A78-7B04-428A-9DD3-B8486D1029EE}">
      <dsp:nvSpPr>
        <dsp:cNvPr id="0" name=""/>
        <dsp:cNvSpPr/>
      </dsp:nvSpPr>
      <dsp:spPr>
        <a:xfrm rot="16200000">
          <a:off x="1093754" y="672084"/>
          <a:ext cx="1179491" cy="249507"/>
        </a:xfrm>
        <a:prstGeom prst="rect">
          <a:avLst/>
        </a:prstGeom>
        <a:solidFill>
          <a:srgbClr val="88A945"/>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220052" bIns="0" numCol="1" spcCol="1270" anchor="ctr" anchorCtr="0">
          <a:noAutofit/>
        </a:bodyPr>
        <a:lstStyle/>
        <a:p>
          <a:pPr lvl="0" algn="r" defTabSz="444500">
            <a:lnSpc>
              <a:spcPct val="90000"/>
            </a:lnSpc>
            <a:spcBef>
              <a:spcPct val="0"/>
            </a:spcBef>
            <a:spcAft>
              <a:spcPct val="35000"/>
            </a:spcAft>
          </a:pPr>
          <a:r>
            <a:rPr lang="es-ES" sz="1000" b="1" kern="1200" baseline="0" dirty="0" smtClean="0">
              <a:solidFill>
                <a:schemeClr val="bg1"/>
              </a:solidFill>
              <a:latin typeface="Century Gothic" pitchFamily="34" charset="0"/>
            </a:rPr>
            <a:t>www.3ymas.com</a:t>
          </a:r>
          <a:endParaRPr lang="es-ES" sz="1000" b="1" kern="1200" baseline="0" dirty="0">
            <a:solidFill>
              <a:schemeClr val="bg1"/>
            </a:solidFill>
            <a:latin typeface="Century Gothic" pitchFamily="34" charset="0"/>
          </a:endParaRPr>
        </a:p>
      </dsp:txBody>
      <dsp:txXfrm rot="16200000">
        <a:off x="1093754" y="672084"/>
        <a:ext cx="1179491" cy="249507"/>
      </dsp:txXfrm>
    </dsp:sp>
    <dsp:sp modelId="{A983C8A1-B4B5-49AB-9FCD-6B78171346FA}">
      <dsp:nvSpPr>
        <dsp:cNvPr id="0" name=""/>
        <dsp:cNvSpPr/>
      </dsp:nvSpPr>
      <dsp:spPr>
        <a:xfrm>
          <a:off x="532406" y="40754"/>
          <a:ext cx="7648155" cy="1512166"/>
        </a:xfrm>
        <a:prstGeom prst="rect">
          <a:avLst/>
        </a:prstGeom>
        <a:solidFill>
          <a:schemeClr val="bg1"/>
        </a:solidFill>
        <a:ln w="25400" cap="flat" cmpd="sng" algn="ctr">
          <a:solidFill>
            <a:srgbClr val="88A94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220052" rIns="78232" bIns="78232" numCol="1" spcCol="1270" anchor="t" anchorCtr="0">
          <a:noAutofit/>
        </a:bodyPr>
        <a:lstStyle/>
        <a:p>
          <a:pPr marL="57150" lvl="1" indent="-57150" algn="just" defTabSz="488950">
            <a:lnSpc>
              <a:spcPct val="150000"/>
            </a:lnSpc>
            <a:spcBef>
              <a:spcPct val="0"/>
            </a:spcBef>
            <a:spcAft>
              <a:spcPct val="15000"/>
            </a:spcAft>
            <a:buChar char="••"/>
          </a:pPr>
          <a:r>
            <a:rPr lang="es-ES" sz="1100" b="1" i="1" kern="1200" dirty="0" smtClean="0">
              <a:solidFill>
                <a:schemeClr val="tx1"/>
              </a:solidFill>
              <a:latin typeface="Century Gothic" pitchFamily="34" charset="0"/>
              <a:ea typeface="Verdana" pitchFamily="34" charset="0"/>
              <a:cs typeface="Verdana" pitchFamily="34" charset="0"/>
            </a:rPr>
            <a:t>Familias Numerosas de Aragón 3ymás </a:t>
          </a:r>
          <a:r>
            <a:rPr lang="es-ES" sz="1100" i="0" kern="1200" dirty="0" smtClean="0">
              <a:solidFill>
                <a:schemeClr val="tx1"/>
              </a:solidFill>
              <a:latin typeface="Century Gothic" pitchFamily="34" charset="0"/>
              <a:ea typeface="Verdana" pitchFamily="34" charset="0"/>
              <a:cs typeface="Verdana" pitchFamily="34" charset="0"/>
            </a:rPr>
            <a:t>presenta desde hace más de 15 años a los poderes públicos y a los medios de comunicación social las reivindicaciones de las familias numerosas de Aragón que por justicia le corresponden. Cuenta en la actualidad con 8.540 asociados en Aragón. Declarada de Utilidad Pública, ha prestado servicios en 2014 a 1.352 unidades familiares asociadas y a 473 unidades familiares no asociadas.</a:t>
          </a:r>
          <a:endParaRPr lang="es-ES" sz="1100" i="1" kern="1200" dirty="0">
            <a:solidFill>
              <a:schemeClr val="tx1"/>
            </a:solidFill>
            <a:latin typeface="Century Gothic" pitchFamily="34" charset="0"/>
            <a:ea typeface="Verdana" pitchFamily="34" charset="0"/>
            <a:cs typeface="Verdana" pitchFamily="34" charset="0"/>
          </a:endParaRPr>
        </a:p>
      </dsp:txBody>
      <dsp:txXfrm>
        <a:off x="532406" y="40754"/>
        <a:ext cx="7648155" cy="1512166"/>
      </dsp:txXfrm>
    </dsp:sp>
    <dsp:sp modelId="{7E721796-C668-4FF1-BC46-0C7D7650C734}">
      <dsp:nvSpPr>
        <dsp:cNvPr id="0" name=""/>
        <dsp:cNvSpPr/>
      </dsp:nvSpPr>
      <dsp:spPr>
        <a:xfrm>
          <a:off x="934298" y="-40753"/>
          <a:ext cx="217830" cy="336007"/>
        </a:xfrm>
        <a:prstGeom prst="rect">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49CF03E-67C4-4085-8223-081B91AE2C7F}">
      <dsp:nvSpPr>
        <dsp:cNvPr id="0" name=""/>
        <dsp:cNvSpPr/>
      </dsp:nvSpPr>
      <dsp:spPr>
        <a:xfrm>
          <a:off x="4138" y="0"/>
          <a:ext cx="1452184" cy="3168351"/>
        </a:xfrm>
        <a:prstGeom prst="roundRect">
          <a:avLst>
            <a:gd name="adj" fmla="val 10000"/>
          </a:avLst>
        </a:prstGeom>
        <a:solidFill>
          <a:schemeClr val="bg1">
            <a:lumMod val="8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dirty="0" smtClean="0">
              <a:latin typeface="Century Gothic" pitchFamily="34" charset="0"/>
              <a:ea typeface="Verdana" pitchFamily="34" charset="0"/>
              <a:cs typeface="Verdana" pitchFamily="34" charset="0"/>
            </a:rPr>
            <a:t>Referente social</a:t>
          </a:r>
          <a:endParaRPr lang="es-ES" sz="1100" b="1" kern="1200" dirty="0">
            <a:latin typeface="Century Gothic" pitchFamily="34" charset="0"/>
            <a:ea typeface="Verdana" pitchFamily="34" charset="0"/>
            <a:cs typeface="Verdana" pitchFamily="34" charset="0"/>
          </a:endParaRPr>
        </a:p>
      </dsp:txBody>
      <dsp:txXfrm>
        <a:off x="4138" y="0"/>
        <a:ext cx="1452184" cy="950505"/>
      </dsp:txXfrm>
    </dsp:sp>
    <dsp:sp modelId="{2B99B70F-AFB0-47C7-BD99-FB1D779B9FED}">
      <dsp:nvSpPr>
        <dsp:cNvPr id="0" name=""/>
        <dsp:cNvSpPr/>
      </dsp:nvSpPr>
      <dsp:spPr>
        <a:xfrm>
          <a:off x="149356" y="950505"/>
          <a:ext cx="1161747" cy="2059428"/>
        </a:xfrm>
        <a:prstGeom prst="roundRect">
          <a:avLst>
            <a:gd name="adj" fmla="val 10000"/>
          </a:avLst>
        </a:prstGeom>
        <a:solidFill>
          <a:schemeClr val="bg1">
            <a:lumMod val="95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s-ES" sz="900" kern="1200" dirty="0" smtClean="0">
              <a:solidFill>
                <a:schemeClr val="tx1"/>
              </a:solidFill>
              <a:latin typeface="Century Gothic" pitchFamily="34" charset="0"/>
              <a:ea typeface="Verdana" pitchFamily="34" charset="0"/>
              <a:cs typeface="Verdana" pitchFamily="34" charset="0"/>
            </a:rPr>
            <a:t>Es un referente social de la problemática de la Familia Numerosa en Aragón.</a:t>
          </a:r>
          <a:endParaRPr lang="es-ES" sz="900" kern="1200" dirty="0">
            <a:solidFill>
              <a:schemeClr val="tx1"/>
            </a:solidFill>
            <a:latin typeface="Century Gothic" pitchFamily="34" charset="0"/>
            <a:ea typeface="Verdana" pitchFamily="34" charset="0"/>
            <a:cs typeface="Verdana" pitchFamily="34" charset="0"/>
          </a:endParaRPr>
        </a:p>
      </dsp:txBody>
      <dsp:txXfrm>
        <a:off x="149356" y="950505"/>
        <a:ext cx="1161747" cy="2059428"/>
      </dsp:txXfrm>
    </dsp:sp>
    <dsp:sp modelId="{DD1D8410-D070-4F88-BADC-4D7B8D431544}">
      <dsp:nvSpPr>
        <dsp:cNvPr id="0" name=""/>
        <dsp:cNvSpPr/>
      </dsp:nvSpPr>
      <dsp:spPr>
        <a:xfrm>
          <a:off x="1565236" y="0"/>
          <a:ext cx="1452184" cy="3168351"/>
        </a:xfrm>
        <a:prstGeom prst="roundRect">
          <a:avLst>
            <a:gd name="adj" fmla="val 10000"/>
          </a:avLst>
        </a:prstGeom>
        <a:solidFill>
          <a:schemeClr val="bg1">
            <a:lumMod val="8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dirty="0" smtClean="0">
              <a:latin typeface="Century Gothic" pitchFamily="34" charset="0"/>
              <a:ea typeface="Verdana" pitchFamily="34" charset="0"/>
              <a:cs typeface="Verdana" pitchFamily="34" charset="0"/>
            </a:rPr>
            <a:t>Iniciativas</a:t>
          </a:r>
          <a:endParaRPr lang="es-ES" sz="1100" b="1" kern="1200" dirty="0">
            <a:latin typeface="Century Gothic" pitchFamily="34" charset="0"/>
            <a:ea typeface="Verdana" pitchFamily="34" charset="0"/>
            <a:cs typeface="Verdana" pitchFamily="34" charset="0"/>
          </a:endParaRPr>
        </a:p>
      </dsp:txBody>
      <dsp:txXfrm>
        <a:off x="1565236" y="0"/>
        <a:ext cx="1452184" cy="950505"/>
      </dsp:txXfrm>
    </dsp:sp>
    <dsp:sp modelId="{8F7116F9-8659-4396-9A29-8A2ACF1C4883}">
      <dsp:nvSpPr>
        <dsp:cNvPr id="0" name=""/>
        <dsp:cNvSpPr/>
      </dsp:nvSpPr>
      <dsp:spPr>
        <a:xfrm>
          <a:off x="1710455" y="950505"/>
          <a:ext cx="1161747" cy="2059428"/>
        </a:xfrm>
        <a:prstGeom prst="roundRect">
          <a:avLst>
            <a:gd name="adj" fmla="val 10000"/>
          </a:avLst>
        </a:prstGeom>
        <a:solidFill>
          <a:schemeClr val="bg1">
            <a:lumMod val="95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s-ES" sz="900" kern="1200" dirty="0" smtClean="0">
              <a:solidFill>
                <a:schemeClr val="tx1"/>
              </a:solidFill>
              <a:latin typeface="Century Gothic" pitchFamily="34" charset="0"/>
              <a:ea typeface="Verdana" pitchFamily="34" charset="0"/>
              <a:cs typeface="Verdana" pitchFamily="34" charset="0"/>
            </a:rPr>
            <a:t>Acerca las iniciativas públicas y privadas a las particularidades de sus familias.</a:t>
          </a:r>
          <a:endParaRPr lang="es-ES" sz="900" kern="1200" dirty="0">
            <a:solidFill>
              <a:schemeClr val="tx1"/>
            </a:solidFill>
            <a:latin typeface="Century Gothic" pitchFamily="34" charset="0"/>
            <a:ea typeface="Verdana" pitchFamily="34" charset="0"/>
            <a:cs typeface="Verdana" pitchFamily="34" charset="0"/>
          </a:endParaRPr>
        </a:p>
      </dsp:txBody>
      <dsp:txXfrm>
        <a:off x="1710455" y="950505"/>
        <a:ext cx="1161747" cy="2059428"/>
      </dsp:txXfrm>
    </dsp:sp>
    <dsp:sp modelId="{29D75C11-E469-4DE9-8AFB-32B430E26F28}">
      <dsp:nvSpPr>
        <dsp:cNvPr id="0" name=""/>
        <dsp:cNvSpPr/>
      </dsp:nvSpPr>
      <dsp:spPr>
        <a:xfrm>
          <a:off x="3126335" y="0"/>
          <a:ext cx="1452184" cy="3168351"/>
        </a:xfrm>
        <a:prstGeom prst="roundRect">
          <a:avLst>
            <a:gd name="adj" fmla="val 10000"/>
          </a:avLst>
        </a:prstGeom>
        <a:solidFill>
          <a:schemeClr val="bg1">
            <a:lumMod val="8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dirty="0" smtClean="0">
              <a:latin typeface="Century Gothic" pitchFamily="34" charset="0"/>
              <a:ea typeface="Verdana" pitchFamily="34" charset="0"/>
              <a:cs typeface="Verdana" pitchFamily="34" charset="0"/>
            </a:rPr>
            <a:t>Defensa</a:t>
          </a:r>
          <a:endParaRPr lang="es-ES" sz="1100" b="1" kern="1200" dirty="0">
            <a:latin typeface="Century Gothic" pitchFamily="34" charset="0"/>
            <a:ea typeface="Verdana" pitchFamily="34" charset="0"/>
            <a:cs typeface="Verdana" pitchFamily="34" charset="0"/>
          </a:endParaRPr>
        </a:p>
      </dsp:txBody>
      <dsp:txXfrm>
        <a:off x="3126335" y="0"/>
        <a:ext cx="1452184" cy="950505"/>
      </dsp:txXfrm>
    </dsp:sp>
    <dsp:sp modelId="{CC26EADB-727E-4984-A97C-4E5BFC4A8BA4}">
      <dsp:nvSpPr>
        <dsp:cNvPr id="0" name=""/>
        <dsp:cNvSpPr/>
      </dsp:nvSpPr>
      <dsp:spPr>
        <a:xfrm>
          <a:off x="3271554" y="950505"/>
          <a:ext cx="1161747" cy="2059428"/>
        </a:xfrm>
        <a:prstGeom prst="roundRect">
          <a:avLst>
            <a:gd name="adj" fmla="val 10000"/>
          </a:avLst>
        </a:prstGeom>
        <a:solidFill>
          <a:schemeClr val="bg1">
            <a:lumMod val="95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s-ES" sz="900" kern="1200" dirty="0" smtClean="0">
              <a:solidFill>
                <a:schemeClr val="tx1"/>
              </a:solidFill>
              <a:latin typeface="Century Gothic" pitchFamily="34" charset="0"/>
              <a:ea typeface="Verdana" pitchFamily="34" charset="0"/>
              <a:cs typeface="Verdana" pitchFamily="34" charset="0"/>
            </a:rPr>
            <a:t>Apoya y defiende las reclamaciones de los socios sobre el cumplimiento de los fines asociativos.</a:t>
          </a:r>
          <a:endParaRPr lang="es-ES" sz="900" kern="1200" dirty="0">
            <a:solidFill>
              <a:schemeClr val="tx1"/>
            </a:solidFill>
            <a:latin typeface="Century Gothic" pitchFamily="34" charset="0"/>
            <a:ea typeface="Verdana" pitchFamily="34" charset="0"/>
            <a:cs typeface="Verdana" pitchFamily="34" charset="0"/>
          </a:endParaRPr>
        </a:p>
      </dsp:txBody>
      <dsp:txXfrm>
        <a:off x="3271554" y="950505"/>
        <a:ext cx="1161747" cy="2059428"/>
      </dsp:txXfrm>
    </dsp:sp>
    <dsp:sp modelId="{73F0858E-A0AC-4497-9E6B-286EB1B4D132}">
      <dsp:nvSpPr>
        <dsp:cNvPr id="0" name=""/>
        <dsp:cNvSpPr/>
      </dsp:nvSpPr>
      <dsp:spPr>
        <a:xfrm>
          <a:off x="4687434" y="0"/>
          <a:ext cx="1452184" cy="3168351"/>
        </a:xfrm>
        <a:prstGeom prst="roundRect">
          <a:avLst>
            <a:gd name="adj" fmla="val 10000"/>
          </a:avLst>
        </a:prstGeom>
        <a:solidFill>
          <a:schemeClr val="bg1">
            <a:lumMod val="8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dirty="0" smtClean="0">
              <a:latin typeface="Century Gothic" pitchFamily="34" charset="0"/>
              <a:ea typeface="Verdana" pitchFamily="34" charset="0"/>
              <a:cs typeface="Verdana" pitchFamily="34" charset="0"/>
            </a:rPr>
            <a:t>Propuestas</a:t>
          </a:r>
          <a:endParaRPr lang="es-ES" sz="1100" b="1" kern="1200" dirty="0">
            <a:latin typeface="Century Gothic" pitchFamily="34" charset="0"/>
            <a:ea typeface="Verdana" pitchFamily="34" charset="0"/>
            <a:cs typeface="Verdana" pitchFamily="34" charset="0"/>
          </a:endParaRPr>
        </a:p>
      </dsp:txBody>
      <dsp:txXfrm>
        <a:off x="4687434" y="0"/>
        <a:ext cx="1452184" cy="950505"/>
      </dsp:txXfrm>
    </dsp:sp>
    <dsp:sp modelId="{4A26278E-0C4A-4D5F-81AB-30EEE58A749E}">
      <dsp:nvSpPr>
        <dsp:cNvPr id="0" name=""/>
        <dsp:cNvSpPr/>
      </dsp:nvSpPr>
      <dsp:spPr>
        <a:xfrm>
          <a:off x="4832652" y="950505"/>
          <a:ext cx="1161747" cy="2059428"/>
        </a:xfrm>
        <a:prstGeom prst="roundRect">
          <a:avLst>
            <a:gd name="adj" fmla="val 10000"/>
          </a:avLst>
        </a:prstGeom>
        <a:solidFill>
          <a:schemeClr val="bg1">
            <a:lumMod val="95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s-ES" sz="900" kern="1200" dirty="0" smtClean="0">
              <a:solidFill>
                <a:schemeClr val="tx1"/>
              </a:solidFill>
              <a:latin typeface="Century Gothic" pitchFamily="34" charset="0"/>
              <a:ea typeface="Verdana" pitchFamily="34" charset="0"/>
              <a:cs typeface="Verdana" pitchFamily="34" charset="0"/>
            </a:rPr>
            <a:t>Presenta propuestas de mejora y colabora con las Administraciones Públicas en su consecución.</a:t>
          </a:r>
          <a:endParaRPr lang="es-ES" sz="900" kern="1200" dirty="0">
            <a:solidFill>
              <a:schemeClr val="tx1"/>
            </a:solidFill>
            <a:latin typeface="Century Gothic" pitchFamily="34" charset="0"/>
            <a:ea typeface="Verdana" pitchFamily="34" charset="0"/>
            <a:cs typeface="Verdana" pitchFamily="34" charset="0"/>
          </a:endParaRPr>
        </a:p>
      </dsp:txBody>
      <dsp:txXfrm>
        <a:off x="4832652" y="950505"/>
        <a:ext cx="1161747" cy="2059428"/>
      </dsp:txXfrm>
    </dsp:sp>
    <dsp:sp modelId="{25EF1F27-0E69-42E8-90D8-F6087FD1C7F4}">
      <dsp:nvSpPr>
        <dsp:cNvPr id="0" name=""/>
        <dsp:cNvSpPr/>
      </dsp:nvSpPr>
      <dsp:spPr>
        <a:xfrm>
          <a:off x="6248532" y="0"/>
          <a:ext cx="1452184" cy="3168351"/>
        </a:xfrm>
        <a:prstGeom prst="roundRect">
          <a:avLst>
            <a:gd name="adj" fmla="val 10000"/>
          </a:avLst>
        </a:prstGeom>
        <a:solidFill>
          <a:schemeClr val="bg1">
            <a:lumMod val="8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dirty="0" smtClean="0">
              <a:latin typeface="Century Gothic" pitchFamily="34" charset="0"/>
              <a:ea typeface="Verdana" pitchFamily="34" charset="0"/>
              <a:cs typeface="Verdana" pitchFamily="34" charset="0"/>
            </a:rPr>
            <a:t>Impulso</a:t>
          </a:r>
          <a:endParaRPr lang="es-ES" sz="1100" b="1" kern="1200" dirty="0">
            <a:latin typeface="Century Gothic" pitchFamily="34" charset="0"/>
            <a:ea typeface="Verdana" pitchFamily="34" charset="0"/>
            <a:cs typeface="Verdana" pitchFamily="34" charset="0"/>
          </a:endParaRPr>
        </a:p>
      </dsp:txBody>
      <dsp:txXfrm>
        <a:off x="6248532" y="0"/>
        <a:ext cx="1452184" cy="950505"/>
      </dsp:txXfrm>
    </dsp:sp>
    <dsp:sp modelId="{00E3ED5E-A915-4BEF-8C08-13962299BD2C}">
      <dsp:nvSpPr>
        <dsp:cNvPr id="0" name=""/>
        <dsp:cNvSpPr/>
      </dsp:nvSpPr>
      <dsp:spPr>
        <a:xfrm>
          <a:off x="6393751" y="950505"/>
          <a:ext cx="1161747" cy="2059428"/>
        </a:xfrm>
        <a:prstGeom prst="roundRect">
          <a:avLst>
            <a:gd name="adj" fmla="val 10000"/>
          </a:avLst>
        </a:prstGeom>
        <a:solidFill>
          <a:schemeClr val="bg1">
            <a:lumMod val="95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s-ES" sz="900" kern="1200" dirty="0" smtClean="0">
              <a:solidFill>
                <a:schemeClr val="tx1"/>
              </a:solidFill>
              <a:latin typeface="Century Gothic" pitchFamily="34" charset="0"/>
              <a:ea typeface="Verdana" pitchFamily="34" charset="0"/>
              <a:cs typeface="Verdana" pitchFamily="34" charset="0"/>
            </a:rPr>
            <a:t>Impulsa la protección de la familia y hace patente su presencia en la sociedad a través de los medios de comunicación, celebración de conferencias, ciclos culturales, actos públicos, jornadas, etc.</a:t>
          </a:r>
          <a:endParaRPr lang="es-ES" sz="900" kern="1200" dirty="0">
            <a:solidFill>
              <a:schemeClr val="tx1"/>
            </a:solidFill>
            <a:latin typeface="Century Gothic" pitchFamily="34" charset="0"/>
            <a:ea typeface="Verdana" pitchFamily="34" charset="0"/>
            <a:cs typeface="Verdana" pitchFamily="34" charset="0"/>
          </a:endParaRPr>
        </a:p>
      </dsp:txBody>
      <dsp:txXfrm>
        <a:off x="6393751" y="950505"/>
        <a:ext cx="1161747" cy="205942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A462BE8-B46C-4635-A835-4582E2EA3D53}">
      <dsp:nvSpPr>
        <dsp:cNvPr id="0" name=""/>
        <dsp:cNvSpPr/>
      </dsp:nvSpPr>
      <dsp:spPr>
        <a:xfrm>
          <a:off x="0" y="393408"/>
          <a:ext cx="2475274" cy="1703825"/>
        </a:xfrm>
        <a:prstGeom prst="roundRect">
          <a:avLst/>
        </a:prstGeom>
        <a:solidFill>
          <a:schemeClr val="bg1"/>
        </a:solidFill>
        <a:ln w="63500" cap="flat" cmpd="sng" algn="ctr">
          <a:noFill/>
          <a:prstDash val="solid"/>
        </a:ln>
        <a:effectLst>
          <a:outerShdw blurRad="50800" dist="50800" dir="5400000" algn="ctr" rotWithShape="0">
            <a:schemeClr val="tx1">
              <a:lumMod val="50000"/>
              <a:lumOff val="50000"/>
            </a:scheme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lvl="0" algn="ctr" defTabSz="400050">
            <a:lnSpc>
              <a:spcPct val="150000"/>
            </a:lnSpc>
            <a:spcBef>
              <a:spcPct val="0"/>
            </a:spcBef>
            <a:spcAft>
              <a:spcPct val="35000"/>
            </a:spcAft>
          </a:pPr>
          <a:r>
            <a:rPr lang="es-ES" sz="900" b="1" kern="1200" dirty="0" smtClean="0">
              <a:solidFill>
                <a:srgbClr val="88A945"/>
              </a:solidFill>
              <a:latin typeface="Century Gothic" pitchFamily="34" charset="0"/>
            </a:rPr>
            <a:t>INFORMACIÓN-GENERAL</a:t>
          </a:r>
          <a:endParaRPr lang="es-ES" sz="900" b="1" kern="1200" dirty="0">
            <a:solidFill>
              <a:srgbClr val="88A945"/>
            </a:solidFill>
            <a:latin typeface="Century Gothic" pitchFamily="34" charset="0"/>
          </a:endParaRPr>
        </a:p>
        <a:p>
          <a:pPr marL="57150" lvl="1" indent="-57150" algn="just" defTabSz="355600">
            <a:lnSpc>
              <a:spcPct val="150000"/>
            </a:lnSpc>
            <a:spcBef>
              <a:spcPct val="0"/>
            </a:spcBef>
            <a:spcAft>
              <a:spcPct val="15000"/>
            </a:spcAft>
            <a:buChar char="••"/>
          </a:pPr>
          <a:r>
            <a:rPr lang="es-ES" sz="800" kern="1200" dirty="0" smtClean="0">
              <a:solidFill>
                <a:schemeClr val="tx1"/>
              </a:solidFill>
              <a:latin typeface="Century Gothic" pitchFamily="34" charset="0"/>
            </a:rPr>
            <a:t>Información actualizada sobre la situación legal de las familias numerosas.</a:t>
          </a:r>
          <a:endParaRPr lang="es-ES" sz="800" kern="1200" dirty="0">
            <a:solidFill>
              <a:schemeClr val="tx1"/>
            </a:solidFill>
            <a:latin typeface="Century Gothic" pitchFamily="34" charset="0"/>
          </a:endParaRPr>
        </a:p>
        <a:p>
          <a:pPr marL="57150" lvl="1" indent="-57150" algn="just" defTabSz="355600">
            <a:lnSpc>
              <a:spcPct val="150000"/>
            </a:lnSpc>
            <a:spcBef>
              <a:spcPct val="0"/>
            </a:spcBef>
            <a:spcAft>
              <a:spcPct val="15000"/>
            </a:spcAft>
            <a:buChar char="••"/>
          </a:pPr>
          <a:r>
            <a:rPr lang="es-ES" sz="800" i="1" kern="1200" dirty="0" smtClean="0">
              <a:solidFill>
                <a:schemeClr val="tx1"/>
              </a:solidFill>
              <a:latin typeface="Century Gothic" pitchFamily="34" charset="0"/>
            </a:rPr>
            <a:t>GPS</a:t>
          </a:r>
          <a:r>
            <a:rPr lang="es-ES" sz="800" kern="1200" dirty="0" smtClean="0">
              <a:solidFill>
                <a:schemeClr val="tx1"/>
              </a:solidFill>
              <a:latin typeface="Century Gothic" pitchFamily="34" charset="0"/>
            </a:rPr>
            <a:t> Guía Práctica para el socio.</a:t>
          </a:r>
          <a:endParaRPr lang="es-ES" sz="800" kern="1200" dirty="0">
            <a:solidFill>
              <a:schemeClr val="tx1"/>
            </a:solidFill>
            <a:latin typeface="Century Gothic" pitchFamily="34" charset="0"/>
          </a:endParaRPr>
        </a:p>
        <a:p>
          <a:pPr marL="57150" lvl="1" indent="-57150" algn="just" defTabSz="355600">
            <a:lnSpc>
              <a:spcPct val="150000"/>
            </a:lnSpc>
            <a:spcBef>
              <a:spcPct val="0"/>
            </a:spcBef>
            <a:spcAft>
              <a:spcPct val="15000"/>
            </a:spcAft>
            <a:buChar char="••"/>
          </a:pPr>
          <a:r>
            <a:rPr lang="es-ES" sz="800" i="1" kern="1200" dirty="0" smtClean="0">
              <a:solidFill>
                <a:schemeClr val="tx1"/>
              </a:solidFill>
              <a:latin typeface="Century Gothic" pitchFamily="34" charset="0"/>
            </a:rPr>
            <a:t>Informa3</a:t>
          </a:r>
          <a:r>
            <a:rPr lang="es-ES" sz="800" kern="1200" dirty="0" smtClean="0">
              <a:solidFill>
                <a:schemeClr val="tx1"/>
              </a:solidFill>
              <a:latin typeface="Century Gothic" pitchFamily="34" charset="0"/>
            </a:rPr>
            <a:t>, boletín electrónico semanal.</a:t>
          </a:r>
          <a:endParaRPr lang="es-ES" sz="800" kern="1200" dirty="0">
            <a:solidFill>
              <a:schemeClr val="tx1"/>
            </a:solidFill>
            <a:latin typeface="Century Gothic" pitchFamily="34" charset="0"/>
          </a:endParaRPr>
        </a:p>
        <a:p>
          <a:pPr marL="57150" lvl="1" indent="-57150" algn="just" defTabSz="355600">
            <a:lnSpc>
              <a:spcPct val="150000"/>
            </a:lnSpc>
            <a:spcBef>
              <a:spcPct val="0"/>
            </a:spcBef>
            <a:spcAft>
              <a:spcPct val="15000"/>
            </a:spcAft>
            <a:buChar char="••"/>
          </a:pPr>
          <a:r>
            <a:rPr lang="es-ES" sz="800" kern="1200" dirty="0" smtClean="0">
              <a:solidFill>
                <a:schemeClr val="tx1"/>
              </a:solidFill>
              <a:latin typeface="Century Gothic" pitchFamily="34" charset="0"/>
            </a:rPr>
            <a:t>Página web con noticias y actividades</a:t>
          </a:r>
          <a:r>
            <a:rPr lang="es-ES" sz="900" kern="1200" dirty="0" smtClean="0">
              <a:solidFill>
                <a:schemeClr val="tx1"/>
              </a:solidFill>
              <a:latin typeface="Century Gothic" pitchFamily="34" charset="0"/>
            </a:rPr>
            <a:t>.</a:t>
          </a:r>
          <a:endParaRPr lang="es-ES" sz="900" kern="1200" dirty="0">
            <a:solidFill>
              <a:schemeClr val="tx1"/>
            </a:solidFill>
            <a:latin typeface="Century Gothic" pitchFamily="34" charset="0"/>
          </a:endParaRPr>
        </a:p>
      </dsp:txBody>
      <dsp:txXfrm>
        <a:off x="0" y="393408"/>
        <a:ext cx="2475274" cy="1703825"/>
      </dsp:txXfrm>
    </dsp:sp>
    <dsp:sp modelId="{527DDCA5-FD0D-4A64-A10B-3A82D0AE7ED5}">
      <dsp:nvSpPr>
        <dsp:cNvPr id="0" name=""/>
        <dsp:cNvSpPr/>
      </dsp:nvSpPr>
      <dsp:spPr>
        <a:xfrm>
          <a:off x="5400604" y="432052"/>
          <a:ext cx="2475274" cy="1703825"/>
        </a:xfrm>
        <a:prstGeom prst="roundRect">
          <a:avLst/>
        </a:prstGeom>
        <a:solidFill>
          <a:schemeClr val="bg1"/>
        </a:solidFill>
        <a:ln w="63500" cap="flat" cmpd="sng" algn="ctr">
          <a:noFill/>
          <a:prstDash val="solid"/>
        </a:ln>
        <a:effectLst>
          <a:outerShdw blurRad="50800" dist="50800" dir="5400000" algn="ctr" rotWithShape="0">
            <a:schemeClr val="tx1">
              <a:lumMod val="50000"/>
              <a:lumOff val="50000"/>
            </a:scheme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lvl="0" algn="ctr" defTabSz="400050">
            <a:lnSpc>
              <a:spcPct val="150000"/>
            </a:lnSpc>
            <a:spcBef>
              <a:spcPct val="0"/>
            </a:spcBef>
            <a:spcAft>
              <a:spcPct val="35000"/>
            </a:spcAft>
          </a:pPr>
          <a:r>
            <a:rPr lang="es-ES" sz="900" b="1" kern="1200" dirty="0" smtClean="0">
              <a:solidFill>
                <a:srgbClr val="88A945"/>
              </a:solidFill>
              <a:latin typeface="Century Gothic" pitchFamily="34" charset="0"/>
            </a:rPr>
            <a:t>PROGRAMA CONCILIA-MÁS</a:t>
          </a:r>
          <a:endParaRPr lang="es-ES" sz="900" b="1" kern="1200" dirty="0">
            <a:solidFill>
              <a:srgbClr val="88A945"/>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Servicio de canguro a domicilio.</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Programa </a:t>
          </a:r>
          <a:r>
            <a:rPr lang="es-ES" sz="900" i="1" kern="1200" dirty="0" smtClean="0">
              <a:solidFill>
                <a:schemeClr val="tx1"/>
              </a:solidFill>
              <a:latin typeface="Century Gothic" pitchFamily="34" charset="0"/>
            </a:rPr>
            <a:t>Yo Voy.</a:t>
          </a:r>
          <a:endParaRPr lang="es-ES" sz="900" i="1"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Promoción/negociación ludotecas en vacaciones escolares.</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Lactancia </a:t>
          </a:r>
          <a:r>
            <a:rPr lang="es-ES" sz="900" kern="1200" dirty="0" err="1" smtClean="0">
              <a:solidFill>
                <a:schemeClr val="tx1"/>
              </a:solidFill>
              <a:latin typeface="Century Gothic" pitchFamily="34" charset="0"/>
            </a:rPr>
            <a:t>Zone</a:t>
          </a:r>
          <a:r>
            <a:rPr lang="es-ES" sz="900" kern="1200" dirty="0" smtClean="0">
              <a:solidFill>
                <a:schemeClr val="tx1"/>
              </a:solidFill>
              <a:latin typeface="Century Gothic" pitchFamily="34" charset="0"/>
            </a:rPr>
            <a:t>: Red de Puntos de Lactancia.</a:t>
          </a:r>
          <a:endParaRPr lang="es-ES" sz="900" kern="1200" dirty="0">
            <a:solidFill>
              <a:schemeClr val="tx1"/>
            </a:solidFill>
            <a:latin typeface="Century Gothic" pitchFamily="34" charset="0"/>
          </a:endParaRPr>
        </a:p>
      </dsp:txBody>
      <dsp:txXfrm>
        <a:off x="5400604" y="432052"/>
        <a:ext cx="2475274" cy="1703825"/>
      </dsp:txXfrm>
    </dsp:sp>
    <dsp:sp modelId="{A176D264-EC9D-4F6B-8020-14AD98678D35}">
      <dsp:nvSpPr>
        <dsp:cNvPr id="0" name=""/>
        <dsp:cNvSpPr/>
      </dsp:nvSpPr>
      <dsp:spPr>
        <a:xfrm>
          <a:off x="2736292" y="432052"/>
          <a:ext cx="2475274" cy="1703825"/>
        </a:xfrm>
        <a:prstGeom prst="roundRect">
          <a:avLst/>
        </a:prstGeom>
        <a:solidFill>
          <a:schemeClr val="bg1"/>
        </a:solidFill>
        <a:ln w="63500" cap="flat" cmpd="sng" algn="ctr">
          <a:noFill/>
          <a:prstDash val="solid"/>
        </a:ln>
        <a:effectLst>
          <a:outerShdw blurRad="50800" dist="50800" dir="5400000" algn="ctr" rotWithShape="0">
            <a:schemeClr val="tx1">
              <a:lumMod val="50000"/>
              <a:lumOff val="50000"/>
            </a:scheme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lvl="0" algn="ctr" defTabSz="400050">
            <a:lnSpc>
              <a:spcPct val="150000"/>
            </a:lnSpc>
            <a:spcBef>
              <a:spcPct val="0"/>
            </a:spcBef>
            <a:spcAft>
              <a:spcPct val="35000"/>
            </a:spcAft>
          </a:pPr>
          <a:r>
            <a:rPr lang="es-ES" sz="900" b="1" kern="1200" dirty="0" smtClean="0">
              <a:solidFill>
                <a:srgbClr val="88A945"/>
              </a:solidFill>
              <a:latin typeface="Century Gothic" pitchFamily="34" charset="0"/>
            </a:rPr>
            <a:t>INFORMACIÓN-ASESORÍA</a:t>
          </a:r>
          <a:endParaRPr lang="es-ES" sz="900" b="1" kern="1200" dirty="0">
            <a:solidFill>
              <a:srgbClr val="88A945"/>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Colaboramos con profesionales y admón. pública en: </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Servicios de asesoría legal.</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Asesoría jurídica.</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Atención psicológica familiar.</a:t>
          </a:r>
          <a:endParaRPr lang="es-ES" sz="900" kern="1200" dirty="0">
            <a:solidFill>
              <a:schemeClr val="tx1"/>
            </a:solidFill>
            <a:latin typeface="Century Gothic" pitchFamily="34" charset="0"/>
          </a:endParaRPr>
        </a:p>
      </dsp:txBody>
      <dsp:txXfrm>
        <a:off x="2736292" y="432052"/>
        <a:ext cx="2475274" cy="1703825"/>
      </dsp:txXfrm>
    </dsp:sp>
    <dsp:sp modelId="{C3881973-7370-4E84-9647-54A64ADC4482}">
      <dsp:nvSpPr>
        <dsp:cNvPr id="0" name=""/>
        <dsp:cNvSpPr/>
      </dsp:nvSpPr>
      <dsp:spPr>
        <a:xfrm>
          <a:off x="0" y="2284003"/>
          <a:ext cx="2475274" cy="1703825"/>
        </a:xfrm>
        <a:prstGeom prst="roundRect">
          <a:avLst/>
        </a:prstGeom>
        <a:solidFill>
          <a:schemeClr val="bg1"/>
        </a:solidFill>
        <a:ln w="63500" cap="flat" cmpd="sng" algn="ctr">
          <a:noFill/>
          <a:prstDash val="solid"/>
        </a:ln>
        <a:effectLst>
          <a:outerShdw blurRad="50800" dist="50800" dir="5400000" algn="ctr" rotWithShape="0">
            <a:schemeClr val="tx1">
              <a:lumMod val="50000"/>
              <a:lumOff val="50000"/>
            </a:scheme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lvl="0" algn="ctr" defTabSz="400050">
            <a:lnSpc>
              <a:spcPct val="150000"/>
            </a:lnSpc>
            <a:spcBef>
              <a:spcPct val="0"/>
            </a:spcBef>
            <a:spcAft>
              <a:spcPct val="35000"/>
            </a:spcAft>
          </a:pPr>
          <a:r>
            <a:rPr lang="es-ES" sz="900" b="1" kern="1200" dirty="0" smtClean="0">
              <a:solidFill>
                <a:srgbClr val="88A945"/>
              </a:solidFill>
              <a:latin typeface="Century Gothic" pitchFamily="34" charset="0"/>
            </a:rPr>
            <a:t>ACOMPAÑAMIENTO FAMILIAR</a:t>
          </a:r>
          <a:endParaRPr lang="es-ES" sz="900" b="1" kern="1200" dirty="0">
            <a:solidFill>
              <a:srgbClr val="88A945"/>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Banco de recursos, Banco de préstamo, Recogida solidaria, Banco de trabajo y Banco de alimentos</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Gestión documental: Yo Voy</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Biblioteca.</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Descuentos especiales en empresas.</a:t>
          </a:r>
          <a:endParaRPr lang="es-ES" sz="900" kern="1200" dirty="0">
            <a:solidFill>
              <a:schemeClr val="tx1"/>
            </a:solidFill>
            <a:latin typeface="Century Gothic" pitchFamily="34" charset="0"/>
          </a:endParaRPr>
        </a:p>
      </dsp:txBody>
      <dsp:txXfrm>
        <a:off x="0" y="2284003"/>
        <a:ext cx="2475274" cy="1703825"/>
      </dsp:txXfrm>
    </dsp:sp>
    <dsp:sp modelId="{6860A3E2-1930-4E57-84B4-FD8C46EF5445}">
      <dsp:nvSpPr>
        <dsp:cNvPr id="0" name=""/>
        <dsp:cNvSpPr/>
      </dsp:nvSpPr>
      <dsp:spPr>
        <a:xfrm>
          <a:off x="2722802" y="2284003"/>
          <a:ext cx="2475274" cy="1703825"/>
        </a:xfrm>
        <a:prstGeom prst="roundRect">
          <a:avLst/>
        </a:prstGeom>
        <a:solidFill>
          <a:schemeClr val="bg1"/>
        </a:solidFill>
        <a:ln w="63500" cap="flat" cmpd="sng" algn="ctr">
          <a:noFill/>
          <a:prstDash val="solid"/>
        </a:ln>
        <a:effectLst>
          <a:outerShdw blurRad="50800" dist="50800" dir="5400000" algn="ctr" rotWithShape="0">
            <a:schemeClr val="tx1">
              <a:lumMod val="50000"/>
              <a:lumOff val="50000"/>
            </a:scheme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lvl="0" algn="ctr" defTabSz="400050">
            <a:lnSpc>
              <a:spcPct val="150000"/>
            </a:lnSpc>
            <a:spcBef>
              <a:spcPct val="0"/>
            </a:spcBef>
            <a:spcAft>
              <a:spcPct val="35000"/>
            </a:spcAft>
          </a:pPr>
          <a:r>
            <a:rPr lang="es-ES" sz="900" b="1" kern="1200" dirty="0" smtClean="0">
              <a:solidFill>
                <a:srgbClr val="88A945"/>
              </a:solidFill>
              <a:latin typeface="Century Gothic" pitchFamily="34" charset="0"/>
            </a:rPr>
            <a:t>ESTUDIO</a:t>
          </a:r>
          <a:endParaRPr lang="es-ES" sz="900" b="1" kern="1200" dirty="0">
            <a:solidFill>
              <a:srgbClr val="88A945"/>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Jornadas culturales sobre políticas familiares.</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Notas de prensa y plan de comunicación.</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Despliegue comarcal.</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Sensibilización social.</a:t>
          </a:r>
          <a:endParaRPr lang="es-ES" sz="900" kern="1200" dirty="0">
            <a:solidFill>
              <a:schemeClr val="tx1"/>
            </a:solidFill>
            <a:latin typeface="Century Gothic" pitchFamily="34" charset="0"/>
          </a:endParaRPr>
        </a:p>
      </dsp:txBody>
      <dsp:txXfrm>
        <a:off x="2722802" y="2284003"/>
        <a:ext cx="2475274" cy="1703825"/>
      </dsp:txXfrm>
    </dsp:sp>
    <dsp:sp modelId="{E095C48A-5DDE-49AB-B1E7-449EDF725FD4}">
      <dsp:nvSpPr>
        <dsp:cNvPr id="0" name=""/>
        <dsp:cNvSpPr/>
      </dsp:nvSpPr>
      <dsp:spPr>
        <a:xfrm>
          <a:off x="5445604" y="2284003"/>
          <a:ext cx="2475274" cy="1703825"/>
        </a:xfrm>
        <a:prstGeom prst="roundRect">
          <a:avLst/>
        </a:prstGeom>
        <a:solidFill>
          <a:schemeClr val="bg1"/>
        </a:solidFill>
        <a:ln w="63500" cap="flat" cmpd="sng" algn="ctr">
          <a:noFill/>
          <a:prstDash val="solid"/>
        </a:ln>
        <a:effectLst>
          <a:outerShdw blurRad="50800" dist="50800" dir="5400000" algn="ctr" rotWithShape="0">
            <a:schemeClr val="tx1">
              <a:lumMod val="50000"/>
              <a:lumOff val="50000"/>
            </a:scheme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lvl="0" algn="ctr" defTabSz="400050">
            <a:lnSpc>
              <a:spcPct val="150000"/>
            </a:lnSpc>
            <a:spcBef>
              <a:spcPct val="0"/>
            </a:spcBef>
            <a:spcAft>
              <a:spcPct val="35000"/>
            </a:spcAft>
          </a:pPr>
          <a:r>
            <a:rPr lang="es-ES" sz="900" b="1" kern="1200" dirty="0" smtClean="0">
              <a:solidFill>
                <a:srgbClr val="88A945"/>
              </a:solidFill>
              <a:latin typeface="Century Gothic" pitchFamily="34" charset="0"/>
            </a:rPr>
            <a:t>OCIO- DISFRUTAMÁS</a:t>
          </a:r>
          <a:endParaRPr lang="es-ES" sz="900" b="1" kern="1200" dirty="0">
            <a:solidFill>
              <a:srgbClr val="88A945"/>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Parque atracciones.</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Excursiones naturaleza y culturales.</a:t>
          </a:r>
          <a:endParaRPr lang="es-ES" sz="900" kern="1200" dirty="0">
            <a:solidFill>
              <a:schemeClr val="tx1"/>
            </a:solidFill>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solidFill>
                <a:schemeClr val="tx1"/>
              </a:solidFill>
              <a:latin typeface="Century Gothic" pitchFamily="34" charset="0"/>
            </a:rPr>
            <a:t>Jornadas de convivencia y descanso.</a:t>
          </a:r>
          <a:endParaRPr lang="es-ES" sz="900" kern="1200" dirty="0">
            <a:solidFill>
              <a:schemeClr val="tx1"/>
            </a:solidFill>
            <a:latin typeface="Century Gothic" pitchFamily="34" charset="0"/>
          </a:endParaRPr>
        </a:p>
      </dsp:txBody>
      <dsp:txXfrm>
        <a:off x="5445604" y="2284003"/>
        <a:ext cx="2475274" cy="170382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5A76CF5-A10F-4DB3-AA0A-73CAAAC12A5D}">
      <dsp:nvSpPr>
        <dsp:cNvPr id="0" name=""/>
        <dsp:cNvSpPr/>
      </dsp:nvSpPr>
      <dsp:spPr>
        <a:xfrm rot="5400000">
          <a:off x="2719426" y="-882438"/>
          <a:ext cx="4619784" cy="6677197"/>
        </a:xfrm>
        <a:prstGeom prst="round2SameRect">
          <a:avLst/>
        </a:prstGeom>
        <a:noFill/>
        <a:ln w="25400" cap="flat" cmpd="sng" algn="ctr">
          <a:solidFill>
            <a:schemeClr val="tx1">
              <a:lumMod val="65000"/>
              <a:lumOff val="3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00050">
            <a:lnSpc>
              <a:spcPct val="150000"/>
            </a:lnSpc>
            <a:spcBef>
              <a:spcPct val="0"/>
            </a:spcBef>
            <a:spcAft>
              <a:spcPct val="15000"/>
            </a:spcAft>
            <a:buChar char="••"/>
          </a:pPr>
          <a:r>
            <a:rPr lang="es-ES" sz="900" kern="1200" dirty="0" smtClean="0">
              <a:latin typeface="Century Gothic" pitchFamily="34" charset="0"/>
            </a:rPr>
            <a:t>Elaboración de un </a:t>
          </a:r>
          <a:r>
            <a:rPr lang="es-ES" sz="900" b="1" kern="1200" dirty="0" smtClean="0">
              <a:latin typeface="Century Gothic" pitchFamily="34" charset="0"/>
            </a:rPr>
            <a:t>Plan Municipal de Apoyo a las Familias </a:t>
          </a:r>
          <a:r>
            <a:rPr lang="es-ES" sz="900" kern="1200" dirty="0" smtClean="0">
              <a:latin typeface="Century Gothic" pitchFamily="34" charset="0"/>
            </a:rPr>
            <a:t>que contemple las siguientes iniciativas:</a:t>
          </a:r>
        </a:p>
        <a:p>
          <a:pPr marL="360000" lvl="2" indent="-57150" algn="just" defTabSz="355600">
            <a:lnSpc>
              <a:spcPct val="150000"/>
            </a:lnSpc>
            <a:spcBef>
              <a:spcPct val="0"/>
            </a:spcBef>
            <a:spcAft>
              <a:spcPct val="15000"/>
            </a:spcAft>
            <a:buChar char="••"/>
          </a:pPr>
          <a:r>
            <a:rPr lang="es-ES" sz="800" kern="1200" dirty="0" smtClean="0">
              <a:latin typeface="Century Gothic" pitchFamily="34" charset="0"/>
            </a:rPr>
            <a:t>Complementos de becas de comedor y material escolar.</a:t>
          </a:r>
          <a:endParaRPr lang="es-ES" sz="800" kern="1200" dirty="0" smtClean="0">
            <a:latin typeface="Century Gothic" pitchFamily="34" charset="0"/>
          </a:endParaRPr>
        </a:p>
        <a:p>
          <a:pPr marL="360000" lvl="2" indent="-57150" algn="l" defTabSz="355600">
            <a:lnSpc>
              <a:spcPct val="90000"/>
            </a:lnSpc>
            <a:spcBef>
              <a:spcPct val="0"/>
            </a:spcBef>
            <a:spcAft>
              <a:spcPct val="15000"/>
            </a:spcAft>
            <a:buChar char="••"/>
          </a:pPr>
          <a:r>
            <a:rPr lang="es-ES" sz="800" kern="1200" dirty="0" smtClean="0">
              <a:latin typeface="Century Gothic" pitchFamily="34" charset="0"/>
            </a:rPr>
            <a:t>Incremento de plazas en escuelas infantiles y ludotecas.</a:t>
          </a:r>
          <a:endParaRPr lang="es-ES" sz="800" kern="1200" dirty="0">
            <a:latin typeface="Century Gothic" pitchFamily="34" charset="0"/>
          </a:endParaRPr>
        </a:p>
        <a:p>
          <a:pPr marL="360000" lvl="2" indent="-57150" algn="l" defTabSz="355600">
            <a:lnSpc>
              <a:spcPct val="90000"/>
            </a:lnSpc>
            <a:spcBef>
              <a:spcPct val="0"/>
            </a:spcBef>
            <a:spcAft>
              <a:spcPct val="15000"/>
            </a:spcAft>
            <a:buChar char="••"/>
          </a:pPr>
          <a:r>
            <a:rPr lang="es-ES" sz="800" kern="1200" dirty="0" smtClean="0">
              <a:latin typeface="Century Gothic" pitchFamily="34" charset="0"/>
            </a:rPr>
            <a:t>Ayudas para guarderías (privadas o concertadas) </a:t>
          </a:r>
          <a:r>
            <a:rPr lang="es-ES" sz="800" kern="1200" dirty="0" smtClean="0">
              <a:latin typeface="Century Gothic" pitchFamily="34" charset="0"/>
            </a:rPr>
            <a:t>cuando </a:t>
          </a:r>
          <a:r>
            <a:rPr lang="es-ES" sz="800" kern="1200" dirty="0" smtClean="0">
              <a:latin typeface="Century Gothic" pitchFamily="34" charset="0"/>
            </a:rPr>
            <a:t>no haya plaza en las públicas.</a:t>
          </a:r>
          <a:endParaRPr lang="es-ES" sz="800" kern="1200" dirty="0">
            <a:latin typeface="Century Gothic" pitchFamily="34" charset="0"/>
          </a:endParaRPr>
        </a:p>
        <a:p>
          <a:pPr marL="360000" lvl="2" indent="-57150" algn="l" defTabSz="355600">
            <a:lnSpc>
              <a:spcPct val="90000"/>
            </a:lnSpc>
            <a:spcBef>
              <a:spcPct val="0"/>
            </a:spcBef>
            <a:spcAft>
              <a:spcPct val="15000"/>
            </a:spcAft>
            <a:buChar char="••"/>
          </a:pPr>
          <a:r>
            <a:rPr lang="es-ES" sz="800" kern="1200" dirty="0" smtClean="0">
              <a:latin typeface="Century Gothic" pitchFamily="34" charset="0"/>
            </a:rPr>
            <a:t>Ayuda directa por nacimiento del tercer hijo</a:t>
          </a:r>
          <a:endParaRPr lang="es-ES" sz="800" kern="1200" dirty="0">
            <a:latin typeface="Century Gothic" pitchFamily="34" charset="0"/>
          </a:endParaRPr>
        </a:p>
        <a:p>
          <a:pPr marL="57150" lvl="1" indent="-57150" algn="just" defTabSz="400050">
            <a:lnSpc>
              <a:spcPct val="150000"/>
            </a:lnSpc>
            <a:spcBef>
              <a:spcPct val="0"/>
            </a:spcBef>
            <a:spcAft>
              <a:spcPct val="15000"/>
            </a:spcAft>
            <a:buChar char="••"/>
          </a:pPr>
          <a:r>
            <a:rPr lang="es-ES" sz="900" b="1" kern="1200" dirty="0" smtClean="0">
              <a:latin typeface="Century Gothic" pitchFamily="34" charset="0"/>
            </a:rPr>
            <a:t>Tarifas justas en el consumo de agua teniendo en cuenta el consumo per-cápita</a:t>
          </a:r>
        </a:p>
        <a:p>
          <a:pPr marL="57150" lvl="1" indent="-57150" algn="just" defTabSz="400050">
            <a:lnSpc>
              <a:spcPct val="150000"/>
            </a:lnSpc>
            <a:spcBef>
              <a:spcPct val="0"/>
            </a:spcBef>
            <a:spcAft>
              <a:spcPct val="15000"/>
            </a:spcAft>
            <a:buChar char="••"/>
          </a:pPr>
          <a:r>
            <a:rPr lang="es-ES" sz="900" kern="1200" dirty="0" smtClean="0">
              <a:latin typeface="Century Gothic" pitchFamily="34" charset="0"/>
            </a:rPr>
            <a:t>Consideración de familia numerosa en la tarjeta ciudadana del Ayuntamiento de Zaragoza que permita el acceso directo a bonificaciones municipales.</a:t>
          </a:r>
          <a:endParaRPr lang="es-ES" sz="900" b="1" kern="1200" dirty="0" smtClean="0">
            <a:latin typeface="Century Gothic" pitchFamily="34" charset="0"/>
          </a:endParaRPr>
        </a:p>
        <a:p>
          <a:pPr marL="57150" lvl="1" indent="-57150" algn="just" defTabSz="400050">
            <a:lnSpc>
              <a:spcPct val="150000"/>
            </a:lnSpc>
            <a:spcBef>
              <a:spcPct val="0"/>
            </a:spcBef>
            <a:spcAft>
              <a:spcPct val="15000"/>
            </a:spcAft>
            <a:buChar char="••"/>
          </a:pPr>
          <a:r>
            <a:rPr lang="es-ES" sz="900" b="1" kern="1200" dirty="0" smtClean="0">
              <a:latin typeface="Century Gothic" pitchFamily="34" charset="0"/>
            </a:rPr>
            <a:t>Bonificación en el IBI </a:t>
          </a:r>
          <a:r>
            <a:rPr lang="es-ES" sz="900" kern="1200" dirty="0" smtClean="0">
              <a:latin typeface="Century Gothic" pitchFamily="34" charset="0"/>
            </a:rPr>
            <a:t>a familias numerosas de, al menos, el 40% de forma automática en la facturación.</a:t>
          </a:r>
        </a:p>
        <a:p>
          <a:pPr marL="57150" lvl="1" indent="-57150" algn="just" defTabSz="400050">
            <a:lnSpc>
              <a:spcPct val="150000"/>
            </a:lnSpc>
            <a:spcBef>
              <a:spcPct val="0"/>
            </a:spcBef>
            <a:spcAft>
              <a:spcPct val="15000"/>
            </a:spcAft>
            <a:buChar char="••"/>
          </a:pPr>
          <a:r>
            <a:rPr lang="es-ES" sz="900" kern="1200" dirty="0" smtClean="0">
              <a:latin typeface="Century Gothic" pitchFamily="34" charset="0"/>
            </a:rPr>
            <a:t>Acceso a plazas de minusválidos para madres embarazadas o conductores con hijos menores de 2 </a:t>
          </a:r>
          <a:r>
            <a:rPr lang="es-ES" sz="900" kern="1200" dirty="0" smtClean="0">
              <a:latin typeface="Century Gothic" pitchFamily="34" charset="0"/>
            </a:rPr>
            <a:t>años en algunas zonas señaladas como por ejemplo centros médicos.</a:t>
          </a:r>
          <a:endParaRPr lang="es-ES" sz="900" kern="1200" dirty="0" smtClean="0">
            <a:latin typeface="Century Gothic" pitchFamily="34" charset="0"/>
          </a:endParaRPr>
        </a:p>
        <a:p>
          <a:pPr marL="57150" lvl="1" indent="-57150" algn="just" defTabSz="400050">
            <a:lnSpc>
              <a:spcPct val="150000"/>
            </a:lnSpc>
            <a:spcBef>
              <a:spcPct val="0"/>
            </a:spcBef>
            <a:spcAft>
              <a:spcPct val="15000"/>
            </a:spcAft>
            <a:buChar char="••"/>
          </a:pPr>
          <a:r>
            <a:rPr lang="es-ES" sz="900" kern="1200" dirty="0" smtClean="0">
              <a:latin typeface="Century Gothic" pitchFamily="34" charset="0"/>
            </a:rPr>
            <a:t>Transporte público:</a:t>
          </a:r>
        </a:p>
        <a:p>
          <a:pPr marL="360000" lvl="1" indent="-57150" algn="just" defTabSz="355600">
            <a:lnSpc>
              <a:spcPct val="150000"/>
            </a:lnSpc>
            <a:spcBef>
              <a:spcPct val="0"/>
            </a:spcBef>
            <a:spcAft>
              <a:spcPct val="15000"/>
            </a:spcAft>
            <a:buChar char="••"/>
          </a:pPr>
          <a:r>
            <a:rPr lang="es-ES" sz="800" kern="1200" dirty="0" smtClean="0">
              <a:latin typeface="Century Gothic" pitchFamily="34" charset="0"/>
            </a:rPr>
            <a:t>Mejora del sistema de acceso a la bonificación en transporte urbano e interurbano (Consorcio de transporte)</a:t>
          </a:r>
        </a:p>
        <a:p>
          <a:pPr marL="360000" lvl="1" indent="-57150" algn="just" defTabSz="355600">
            <a:lnSpc>
              <a:spcPct val="150000"/>
            </a:lnSpc>
            <a:spcBef>
              <a:spcPct val="0"/>
            </a:spcBef>
            <a:spcAft>
              <a:spcPct val="15000"/>
            </a:spcAft>
            <a:buChar char="••"/>
          </a:pPr>
          <a:r>
            <a:rPr lang="es-ES" sz="800" kern="1200" dirty="0" smtClean="0">
              <a:latin typeface="Century Gothic" pitchFamily="34" charset="0"/>
            </a:rPr>
            <a:t>Ampliación de las licencias de taxi a más de 4 pasajeros.</a:t>
          </a:r>
        </a:p>
        <a:p>
          <a:pPr marL="57150" lvl="1" indent="-57150" algn="just" defTabSz="400050">
            <a:lnSpc>
              <a:spcPct val="150000"/>
            </a:lnSpc>
            <a:spcBef>
              <a:spcPct val="0"/>
            </a:spcBef>
            <a:spcAft>
              <a:spcPct val="15000"/>
            </a:spcAft>
            <a:buChar char="••"/>
          </a:pPr>
          <a:r>
            <a:rPr lang="es-ES" sz="900" kern="1200" dirty="0" smtClean="0">
              <a:latin typeface="Century Gothic" pitchFamily="34" charset="0"/>
            </a:rPr>
            <a:t>Transporte privado: bonificación en impuesto de Circulación en mono-volúmenes o furgonetas. Su adquisición es una necesidad cuando hay tres hijos o más y deben instalarse todas las sillas de seguridad.</a:t>
          </a:r>
        </a:p>
      </dsp:txBody>
      <dsp:txXfrm rot="5400000">
        <a:off x="2719426" y="-882438"/>
        <a:ext cx="4619784" cy="6677197"/>
      </dsp:txXfrm>
    </dsp:sp>
    <dsp:sp modelId="{67C66475-8AD2-49B0-840E-22C08388679D}">
      <dsp:nvSpPr>
        <dsp:cNvPr id="0" name=""/>
        <dsp:cNvSpPr/>
      </dsp:nvSpPr>
      <dsp:spPr>
        <a:xfrm>
          <a:off x="0" y="2398"/>
          <a:ext cx="1675711" cy="4907522"/>
        </a:xfrm>
        <a:prstGeom prst="roundRect">
          <a:avLst/>
        </a:prstGeom>
        <a:solidFill>
          <a:schemeClr val="tx1">
            <a:lumMod val="65000"/>
            <a:lumOff val="3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es-ES" sz="1200" b="1" kern="1200" dirty="0" smtClean="0">
              <a:latin typeface="Century Gothic" pitchFamily="34" charset="0"/>
            </a:rPr>
            <a:t>Administración Local: Zaragoza</a:t>
          </a:r>
        </a:p>
      </dsp:txBody>
      <dsp:txXfrm>
        <a:off x="0" y="2398"/>
        <a:ext cx="1675711" cy="490752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8AD7C24-BE65-468F-8403-D402FB146E2F}">
      <dsp:nvSpPr>
        <dsp:cNvPr id="0" name=""/>
        <dsp:cNvSpPr/>
      </dsp:nvSpPr>
      <dsp:spPr>
        <a:xfrm rot="10800000">
          <a:off x="1531620" y="635103"/>
          <a:ext cx="4053840" cy="2042160"/>
        </a:xfrm>
        <a:prstGeom prst="homePlate">
          <a:avLst/>
        </a:prstGeom>
        <a:solidFill>
          <a:schemeClr val="bg1">
            <a:lumMod val="8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00536" tIns="53340" rIns="99568" bIns="53340" numCol="1" spcCol="1270" anchor="ctr" anchorCtr="0">
          <a:noAutofit/>
        </a:bodyPr>
        <a:lstStyle/>
        <a:p>
          <a:pPr lvl="0" algn="l" defTabSz="622300">
            <a:lnSpc>
              <a:spcPct val="90000"/>
            </a:lnSpc>
            <a:spcBef>
              <a:spcPct val="0"/>
            </a:spcBef>
            <a:spcAft>
              <a:spcPct val="35000"/>
            </a:spcAft>
          </a:pPr>
          <a:r>
            <a:rPr lang="es-ES" sz="1400" b="1" kern="1200" dirty="0" smtClean="0">
              <a:solidFill>
                <a:schemeClr val="tx1">
                  <a:lumMod val="65000"/>
                  <a:lumOff val="35000"/>
                </a:schemeClr>
              </a:solidFill>
              <a:latin typeface="Century Gothic" pitchFamily="34" charset="0"/>
              <a:ea typeface="Verdana" pitchFamily="34" charset="0"/>
              <a:cs typeface="Verdana" pitchFamily="34" charset="0"/>
            </a:rPr>
            <a:t>ALGUNOS DETALLES</a:t>
          </a:r>
          <a:endParaRPr lang="es-ES" sz="1400" b="1" kern="1200" dirty="0">
            <a:solidFill>
              <a:schemeClr val="tx1">
                <a:lumMod val="65000"/>
                <a:lumOff val="35000"/>
              </a:schemeClr>
            </a:solidFill>
            <a:latin typeface="Century Gothic" pitchFamily="34" charset="0"/>
            <a:ea typeface="Verdana" pitchFamily="34" charset="0"/>
            <a:cs typeface="Verdana" pitchFamily="34" charset="0"/>
          </a:endParaRPr>
        </a:p>
      </dsp:txBody>
      <dsp:txXfrm rot="10800000">
        <a:off x="1531620" y="635103"/>
        <a:ext cx="4053840" cy="2042160"/>
      </dsp:txXfrm>
    </dsp:sp>
    <dsp:sp modelId="{8CD73976-12C1-4539-B2E5-8292F1C103E3}">
      <dsp:nvSpPr>
        <dsp:cNvPr id="0" name=""/>
        <dsp:cNvSpPr/>
      </dsp:nvSpPr>
      <dsp:spPr>
        <a:xfrm>
          <a:off x="510539" y="635103"/>
          <a:ext cx="2042160" cy="2042160"/>
        </a:xfrm>
        <a:prstGeom prst="ellipse">
          <a:avLst/>
        </a:prstGeom>
        <a:solidFill>
          <a:srgbClr val="88A945"/>
        </a:solid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9E9BA14-82AB-44D7-B69E-5FA1878A1985}">
      <dsp:nvSpPr>
        <dsp:cNvPr id="0" name=""/>
        <dsp:cNvSpPr/>
      </dsp:nvSpPr>
      <dsp:spPr>
        <a:xfrm rot="5400000">
          <a:off x="2942303" y="-1227115"/>
          <a:ext cx="4174031" cy="6677197"/>
        </a:xfrm>
        <a:prstGeom prst="round2SameRect">
          <a:avLst/>
        </a:prstGeom>
        <a:noFill/>
        <a:ln w="25400" cap="flat" cmpd="sng" algn="ctr">
          <a:solidFill>
            <a:schemeClr val="tx1">
              <a:lumMod val="65000"/>
              <a:lumOff val="3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44500">
            <a:lnSpc>
              <a:spcPct val="100000"/>
            </a:lnSpc>
            <a:spcBef>
              <a:spcPct val="0"/>
            </a:spcBef>
            <a:spcAft>
              <a:spcPct val="15000"/>
            </a:spcAft>
            <a:buChar char="••"/>
          </a:pPr>
          <a:r>
            <a:rPr lang="es-ES" sz="1000" b="1" u="sng" kern="1200" dirty="0" smtClean="0">
              <a:latin typeface="Century Gothic" pitchFamily="34" charset="0"/>
            </a:rPr>
            <a:t>Mejora del sistema de acceso a la bonificación de transporte urbano: </a:t>
          </a:r>
          <a:endParaRPr lang="es-ES" sz="1000" b="1" u="sng" kern="1200" dirty="0">
            <a:latin typeface="Century Gothic" pitchFamily="34" charset="0"/>
          </a:endParaRPr>
        </a:p>
        <a:p>
          <a:pPr marL="324000" lvl="2" indent="-57150" algn="just" defTabSz="444500">
            <a:lnSpc>
              <a:spcPct val="100000"/>
            </a:lnSpc>
            <a:spcBef>
              <a:spcPct val="0"/>
            </a:spcBef>
            <a:spcAft>
              <a:spcPct val="15000"/>
            </a:spcAft>
            <a:buChar char="••"/>
          </a:pPr>
          <a:r>
            <a:rPr lang="es-ES" sz="1000" kern="1200" dirty="0" smtClean="0">
              <a:latin typeface="Century Gothic" pitchFamily="34" charset="0"/>
            </a:rPr>
            <a:t>Ayudas para la totalidad de miembros de la familia (hasta ahora se bonifica a un máximo de 3 miembros)</a:t>
          </a:r>
          <a:endParaRPr lang="es-ES" sz="1000" kern="1200" dirty="0">
            <a:latin typeface="Century Gothic" pitchFamily="34" charset="0"/>
          </a:endParaRPr>
        </a:p>
        <a:p>
          <a:pPr marL="324000" lvl="2" indent="-57150" algn="just" defTabSz="444500">
            <a:lnSpc>
              <a:spcPct val="100000"/>
            </a:lnSpc>
            <a:spcBef>
              <a:spcPct val="0"/>
            </a:spcBef>
            <a:spcAft>
              <a:spcPct val="15000"/>
            </a:spcAft>
            <a:buChar char="••"/>
          </a:pPr>
          <a:r>
            <a:rPr lang="es-ES" sz="1000" kern="1200" dirty="0" smtClean="0">
              <a:latin typeface="Century Gothic" pitchFamily="34" charset="0"/>
            </a:rPr>
            <a:t>Ayudas accesibles mediante la recarga de tarjeta/tarjeta ciudadana, y no sólo mediante bonos como es en la actualidad.</a:t>
          </a:r>
          <a:endParaRPr lang="es-ES" sz="1000" kern="1200" dirty="0">
            <a:latin typeface="Century Gothic" pitchFamily="34" charset="0"/>
          </a:endParaRPr>
        </a:p>
        <a:p>
          <a:pPr marL="324000" lvl="2" indent="-57150" algn="just" defTabSz="444500">
            <a:lnSpc>
              <a:spcPct val="100000"/>
            </a:lnSpc>
            <a:spcBef>
              <a:spcPct val="0"/>
            </a:spcBef>
            <a:spcAft>
              <a:spcPct val="15000"/>
            </a:spcAft>
            <a:buChar char="••"/>
          </a:pPr>
          <a:r>
            <a:rPr lang="es-ES" sz="1000" kern="1200" dirty="0" smtClean="0">
              <a:latin typeface="Century Gothic" pitchFamily="34" charset="0"/>
            </a:rPr>
            <a:t>Simplificar y mejorar la accesibilidad de la solicitud de bonificación en TUZSA (En la actualidad, es necesario pedir cita, y asistir, al Centro de Base correspondiente, donde se emite un certificado que debe presentarse posteriormente en las oficinas de TUZSA para la compra del bono bonificado). </a:t>
          </a:r>
          <a:endParaRPr lang="es-ES" sz="1000" kern="1200" dirty="0">
            <a:latin typeface="Century Gothic" pitchFamily="34" charset="0"/>
          </a:endParaRPr>
        </a:p>
        <a:p>
          <a:pPr marL="324000" lvl="2" indent="-57150" algn="just" defTabSz="444500">
            <a:lnSpc>
              <a:spcPct val="100000"/>
            </a:lnSpc>
            <a:spcBef>
              <a:spcPct val="0"/>
            </a:spcBef>
            <a:spcAft>
              <a:spcPct val="15000"/>
            </a:spcAft>
            <a:buChar char="••"/>
          </a:pPr>
          <a:r>
            <a:rPr lang="es-ES" sz="1000" kern="1200" dirty="0" smtClean="0">
              <a:latin typeface="Century Gothic" pitchFamily="34" charset="0"/>
            </a:rPr>
            <a:t>Datos comparativos:</a:t>
          </a:r>
          <a:endParaRPr lang="es-ES" sz="1000" kern="1200" dirty="0">
            <a:latin typeface="Century Gothic" pitchFamily="34" charset="0"/>
          </a:endParaRPr>
        </a:p>
        <a:p>
          <a:pPr marL="324000" lvl="2" indent="-57150" algn="just" defTabSz="444500">
            <a:lnSpc>
              <a:spcPct val="100000"/>
            </a:lnSpc>
            <a:spcBef>
              <a:spcPct val="0"/>
            </a:spcBef>
            <a:spcAft>
              <a:spcPct val="15000"/>
            </a:spcAft>
            <a:buChar char="••"/>
          </a:pPr>
          <a:endParaRPr lang="es-ES" sz="1000" kern="1200" dirty="0">
            <a:latin typeface="Century Gothic" pitchFamily="34" charset="0"/>
          </a:endParaRPr>
        </a:p>
        <a:p>
          <a:pPr marL="324000" lvl="2" indent="-57150" algn="just" defTabSz="444500">
            <a:lnSpc>
              <a:spcPct val="100000"/>
            </a:lnSpc>
            <a:spcBef>
              <a:spcPct val="0"/>
            </a:spcBef>
            <a:spcAft>
              <a:spcPct val="15000"/>
            </a:spcAft>
            <a:buChar char="••"/>
          </a:pPr>
          <a:endParaRPr lang="es-ES" sz="1000" kern="1200" dirty="0">
            <a:latin typeface="Century Gothic" pitchFamily="34" charset="0"/>
          </a:endParaRPr>
        </a:p>
        <a:p>
          <a:pPr marL="324000" lvl="2" indent="-57150" algn="just" defTabSz="444500">
            <a:lnSpc>
              <a:spcPct val="100000"/>
            </a:lnSpc>
            <a:spcBef>
              <a:spcPct val="0"/>
            </a:spcBef>
            <a:spcAft>
              <a:spcPct val="15000"/>
            </a:spcAft>
            <a:buChar char="••"/>
          </a:pPr>
          <a:endParaRPr lang="es-ES" sz="1000" kern="1200" dirty="0">
            <a:latin typeface="Century Gothic" pitchFamily="34" charset="0"/>
          </a:endParaRPr>
        </a:p>
        <a:p>
          <a:pPr marL="324000" lvl="2" indent="-57150" algn="just" defTabSz="444500">
            <a:lnSpc>
              <a:spcPct val="100000"/>
            </a:lnSpc>
            <a:spcBef>
              <a:spcPct val="0"/>
            </a:spcBef>
            <a:spcAft>
              <a:spcPct val="15000"/>
            </a:spcAft>
            <a:buChar char="••"/>
          </a:pPr>
          <a:endParaRPr lang="es-ES" sz="1000" kern="1200" dirty="0">
            <a:latin typeface="Century Gothic" pitchFamily="34" charset="0"/>
          </a:endParaRPr>
        </a:p>
        <a:p>
          <a:pPr marL="324000" lvl="2" indent="-57150" algn="just" defTabSz="444500">
            <a:lnSpc>
              <a:spcPct val="100000"/>
            </a:lnSpc>
            <a:spcBef>
              <a:spcPct val="0"/>
            </a:spcBef>
            <a:spcAft>
              <a:spcPct val="15000"/>
            </a:spcAft>
            <a:buChar char="••"/>
          </a:pPr>
          <a:endParaRPr lang="es-ES" sz="1000" kern="1200" dirty="0">
            <a:latin typeface="Century Gothic" pitchFamily="34" charset="0"/>
          </a:endParaRPr>
        </a:p>
        <a:p>
          <a:pPr marL="324000" lvl="2" indent="-57150" algn="just" defTabSz="444500">
            <a:lnSpc>
              <a:spcPct val="100000"/>
            </a:lnSpc>
            <a:spcBef>
              <a:spcPct val="0"/>
            </a:spcBef>
            <a:spcAft>
              <a:spcPct val="15000"/>
            </a:spcAft>
            <a:buChar char="••"/>
          </a:pPr>
          <a:endParaRPr lang="es-ES" sz="1000" kern="1200" dirty="0">
            <a:latin typeface="Century Gothic" pitchFamily="34" charset="0"/>
          </a:endParaRPr>
        </a:p>
        <a:p>
          <a:pPr marL="324000" lvl="2" indent="-57150" algn="just" defTabSz="444500">
            <a:lnSpc>
              <a:spcPct val="100000"/>
            </a:lnSpc>
            <a:spcBef>
              <a:spcPct val="0"/>
            </a:spcBef>
            <a:spcAft>
              <a:spcPct val="15000"/>
            </a:spcAft>
            <a:buChar char="••"/>
          </a:pPr>
          <a:endParaRPr lang="es-ES" sz="1000" kern="1200" dirty="0">
            <a:latin typeface="Century Gothic" pitchFamily="34" charset="0"/>
          </a:endParaRPr>
        </a:p>
        <a:p>
          <a:pPr marL="324000" lvl="2" indent="-57150" algn="just" defTabSz="444500">
            <a:lnSpc>
              <a:spcPct val="100000"/>
            </a:lnSpc>
            <a:spcBef>
              <a:spcPct val="0"/>
            </a:spcBef>
            <a:spcAft>
              <a:spcPct val="15000"/>
            </a:spcAft>
            <a:buChar char="••"/>
          </a:pPr>
          <a:endParaRPr lang="es-ES" sz="1000" kern="1200" dirty="0">
            <a:latin typeface="Century Gothic" pitchFamily="34" charset="0"/>
          </a:endParaRPr>
        </a:p>
        <a:p>
          <a:pPr marL="324000" lvl="2" indent="-57150" algn="just" defTabSz="444500">
            <a:lnSpc>
              <a:spcPct val="100000"/>
            </a:lnSpc>
            <a:spcBef>
              <a:spcPct val="0"/>
            </a:spcBef>
            <a:spcAft>
              <a:spcPct val="15000"/>
            </a:spcAft>
            <a:buChar char="••"/>
          </a:pPr>
          <a:endParaRPr lang="es-ES" sz="1000" kern="1200" dirty="0">
            <a:latin typeface="Century Gothic" pitchFamily="34" charset="0"/>
          </a:endParaRPr>
        </a:p>
        <a:p>
          <a:pPr marL="324000" lvl="2" indent="-57150" algn="just" defTabSz="444500">
            <a:lnSpc>
              <a:spcPct val="100000"/>
            </a:lnSpc>
            <a:spcBef>
              <a:spcPct val="0"/>
            </a:spcBef>
            <a:spcAft>
              <a:spcPct val="15000"/>
            </a:spcAft>
            <a:buChar char="••"/>
          </a:pPr>
          <a:endParaRPr lang="es-ES" sz="1000" kern="1200" dirty="0">
            <a:latin typeface="Century Gothic" pitchFamily="34" charset="0"/>
          </a:endParaRPr>
        </a:p>
        <a:p>
          <a:pPr marL="57150" lvl="1" indent="-57150" algn="just" defTabSz="444500">
            <a:lnSpc>
              <a:spcPct val="100000"/>
            </a:lnSpc>
            <a:spcBef>
              <a:spcPct val="0"/>
            </a:spcBef>
            <a:spcAft>
              <a:spcPct val="15000"/>
            </a:spcAft>
            <a:buChar char="••"/>
          </a:pPr>
          <a:r>
            <a:rPr lang="es-ES" sz="1000" b="1" u="sng" kern="1200" dirty="0" smtClean="0">
              <a:latin typeface="Century Gothic" pitchFamily="34" charset="0"/>
            </a:rPr>
            <a:t>Normativa de Taxi:</a:t>
          </a:r>
          <a:r>
            <a:rPr lang="es-ES" sz="1000" b="1" u="none" kern="1200" dirty="0" smtClean="0">
              <a:latin typeface="Century Gothic" pitchFamily="34" charset="0"/>
            </a:rPr>
            <a:t> </a:t>
          </a:r>
          <a:r>
            <a:rPr lang="es-ES" sz="1000" kern="1200" dirty="0" smtClean="0">
              <a:solidFill>
                <a:schemeClr val="tx1"/>
              </a:solidFill>
              <a:latin typeface="Century Gothic" pitchFamily="34" charset="0"/>
            </a:rPr>
            <a:t>Ampliar los permisos a más de 4 pasajeros si el taxi cuenta con esas plazas, como viene siendo en los municipios entorno a Zaragoza. </a:t>
          </a:r>
          <a:r>
            <a:rPr lang="es-ES" sz="1000" kern="1200" dirty="0" smtClean="0">
              <a:solidFill>
                <a:schemeClr val="tx1"/>
              </a:solidFill>
              <a:latin typeface="Century Gothic" pitchFamily="34" charset="0"/>
            </a:rPr>
            <a:t>La ley 14/1998 de 30 de diciembre, art. 28 contempla la posibilidad. Existe informe favorable emitido por el justicia de Aragón.</a:t>
          </a:r>
          <a:endParaRPr lang="es-ES" sz="1000" kern="1200" dirty="0">
            <a:solidFill>
              <a:schemeClr val="tx1"/>
            </a:solidFill>
            <a:latin typeface="Century Gothic" pitchFamily="34" charset="0"/>
          </a:endParaRPr>
        </a:p>
      </dsp:txBody>
      <dsp:txXfrm rot="5400000">
        <a:off x="2942303" y="-1227115"/>
        <a:ext cx="4174031" cy="6677197"/>
      </dsp:txXfrm>
    </dsp:sp>
    <dsp:sp modelId="{676C358E-034E-492B-9C1E-CCBC535AED67}">
      <dsp:nvSpPr>
        <dsp:cNvPr id="0" name=""/>
        <dsp:cNvSpPr/>
      </dsp:nvSpPr>
      <dsp:spPr>
        <a:xfrm>
          <a:off x="0" y="2109"/>
          <a:ext cx="1675711" cy="4316260"/>
        </a:xfrm>
        <a:prstGeom prst="roundRect">
          <a:avLst/>
        </a:prstGeom>
        <a:solidFill>
          <a:schemeClr val="tx1">
            <a:lumMod val="65000"/>
            <a:lumOff val="3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s-ES" sz="1600" b="1" kern="1200" dirty="0" smtClean="0">
              <a:latin typeface="Century Gothic" pitchFamily="34" charset="0"/>
            </a:rPr>
            <a:t>Transporte Público</a:t>
          </a:r>
          <a:endParaRPr lang="es-ES" sz="1600" b="1" kern="1200" dirty="0">
            <a:latin typeface="Century Gothic" pitchFamily="34" charset="0"/>
          </a:endParaRPr>
        </a:p>
      </dsp:txBody>
      <dsp:txXfrm>
        <a:off x="0" y="2109"/>
        <a:ext cx="1675711" cy="431626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9E9BA14-82AB-44D7-B69E-5FA1878A1985}">
      <dsp:nvSpPr>
        <dsp:cNvPr id="0" name=""/>
        <dsp:cNvSpPr/>
      </dsp:nvSpPr>
      <dsp:spPr>
        <a:xfrm rot="5400000">
          <a:off x="4462290" y="-2726530"/>
          <a:ext cx="1134057" cy="6677197"/>
        </a:xfrm>
        <a:prstGeom prst="round2SameRect">
          <a:avLst/>
        </a:prstGeom>
        <a:noFill/>
        <a:ln w="25400" cap="flat" cmpd="sng" algn="ctr">
          <a:solidFill>
            <a:schemeClr val="tx1">
              <a:lumMod val="65000"/>
              <a:lumOff val="3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44500">
            <a:lnSpc>
              <a:spcPct val="100000"/>
            </a:lnSpc>
            <a:spcBef>
              <a:spcPct val="0"/>
            </a:spcBef>
            <a:spcAft>
              <a:spcPts val="300"/>
            </a:spcAft>
            <a:buChar char="••"/>
          </a:pPr>
          <a:r>
            <a:rPr lang="es-ES" sz="1000" kern="1200" dirty="0" smtClean="0">
              <a:latin typeface="Century Gothic" pitchFamily="34" charset="0"/>
            </a:rPr>
            <a:t>La adquisición de monovolúmenes o furgonetas es una necesidad, no un lujo, en determinadas familias numerosas, por este motivo, se solicita dotar de beneficios fiscales su adquisición en relación al Impuesto de Circulación</a:t>
          </a:r>
          <a:r>
            <a:rPr lang="es-ES" sz="1000" kern="1200" dirty="0" smtClean="0">
              <a:latin typeface="Century Gothic" pitchFamily="34" charset="0"/>
            </a:rPr>
            <a:t>.</a:t>
          </a:r>
          <a:endParaRPr lang="es-ES" sz="1000" kern="1200" dirty="0">
            <a:latin typeface="Century Gothic" pitchFamily="34" charset="0"/>
          </a:endParaRPr>
        </a:p>
        <a:p>
          <a:pPr marL="57150" lvl="1" indent="-57150" algn="just" defTabSz="444500">
            <a:lnSpc>
              <a:spcPct val="100000"/>
            </a:lnSpc>
            <a:spcBef>
              <a:spcPct val="0"/>
            </a:spcBef>
            <a:spcAft>
              <a:spcPts val="300"/>
            </a:spcAft>
            <a:buChar char="••"/>
          </a:pPr>
          <a:r>
            <a:rPr lang="es-ES" sz="1000" kern="1200" dirty="0" smtClean="0">
              <a:latin typeface="Century Gothic" pitchFamily="34" charset="0"/>
            </a:rPr>
            <a:t>Solicitamos igualmente el empleo de </a:t>
          </a:r>
          <a:r>
            <a:rPr lang="es-ES" sz="1000" kern="1200" dirty="0" smtClean="0">
              <a:latin typeface="Century Gothic" pitchFamily="34" charset="0"/>
            </a:rPr>
            <a:t>algunas </a:t>
          </a:r>
          <a:r>
            <a:rPr lang="es-ES" sz="1000" kern="1200" dirty="0" smtClean="0">
              <a:latin typeface="Century Gothic" pitchFamily="34" charset="0"/>
            </a:rPr>
            <a:t>plazas de parking para minusválidos si el/la conductor/a se encuentra en avanzado estado de gestación o transporta menores de 2 años.</a:t>
          </a:r>
          <a:endParaRPr lang="es-ES" sz="1000" kern="1200" dirty="0">
            <a:latin typeface="Century Gothic" pitchFamily="34" charset="0"/>
          </a:endParaRPr>
        </a:p>
      </dsp:txBody>
      <dsp:txXfrm rot="5400000">
        <a:off x="4462290" y="-2726530"/>
        <a:ext cx="1134057" cy="6677197"/>
      </dsp:txXfrm>
    </dsp:sp>
    <dsp:sp modelId="{676C358E-034E-492B-9C1E-CCBC535AED67}">
      <dsp:nvSpPr>
        <dsp:cNvPr id="0" name=""/>
        <dsp:cNvSpPr/>
      </dsp:nvSpPr>
      <dsp:spPr>
        <a:xfrm>
          <a:off x="0" y="597"/>
          <a:ext cx="1675711" cy="1222940"/>
        </a:xfrm>
        <a:prstGeom prst="roundRect">
          <a:avLst/>
        </a:prstGeom>
        <a:solidFill>
          <a:schemeClr val="tx1">
            <a:lumMod val="65000"/>
            <a:lumOff val="3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100000"/>
            </a:lnSpc>
            <a:spcBef>
              <a:spcPct val="0"/>
            </a:spcBef>
            <a:spcAft>
              <a:spcPts val="300"/>
            </a:spcAft>
          </a:pPr>
          <a:r>
            <a:rPr lang="es-ES" sz="1600" b="1" kern="1200" dirty="0" smtClean="0">
              <a:latin typeface="Century Gothic" pitchFamily="34" charset="0"/>
            </a:rPr>
            <a:t>Transporte Privado</a:t>
          </a:r>
          <a:endParaRPr lang="es-ES" sz="1600" b="1" kern="1200" dirty="0">
            <a:latin typeface="Century Gothic" pitchFamily="34" charset="0"/>
          </a:endParaRPr>
        </a:p>
      </dsp:txBody>
      <dsp:txXfrm>
        <a:off x="0" y="597"/>
        <a:ext cx="1675711" cy="122294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9E9BA14-82AB-44D7-B69E-5FA1878A1985}">
      <dsp:nvSpPr>
        <dsp:cNvPr id="0" name=""/>
        <dsp:cNvSpPr/>
      </dsp:nvSpPr>
      <dsp:spPr>
        <a:xfrm rot="5400000">
          <a:off x="2827913" y="-962334"/>
          <a:ext cx="4402810" cy="6677197"/>
        </a:xfrm>
        <a:prstGeom prst="round2SameRect">
          <a:avLst/>
        </a:prstGeom>
        <a:noFill/>
        <a:ln w="25400" cap="flat" cmpd="sng" algn="ctr">
          <a:solidFill>
            <a:schemeClr val="tx1">
              <a:lumMod val="65000"/>
              <a:lumOff val="3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44500">
            <a:lnSpc>
              <a:spcPct val="100000"/>
            </a:lnSpc>
            <a:spcBef>
              <a:spcPct val="0"/>
            </a:spcBef>
            <a:spcAft>
              <a:spcPct val="15000"/>
            </a:spcAft>
            <a:buChar char="••"/>
          </a:pPr>
          <a:r>
            <a:rPr lang="es-ES" sz="1000" b="1" u="sng" kern="1200" dirty="0" smtClean="0">
              <a:latin typeface="Century Gothic" pitchFamily="34" charset="0"/>
            </a:rPr>
            <a:t>Bonificación en el IBI datos comparativos: </a:t>
          </a: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a:p>
          <a:pPr marL="57150" lvl="1" indent="-57150" algn="just" defTabSz="444500">
            <a:lnSpc>
              <a:spcPct val="100000"/>
            </a:lnSpc>
            <a:spcBef>
              <a:spcPct val="0"/>
            </a:spcBef>
            <a:spcAft>
              <a:spcPct val="15000"/>
            </a:spcAft>
            <a:buChar char="••"/>
          </a:pPr>
          <a:endParaRPr lang="es-ES" sz="1000" b="1" u="sng" kern="1200" dirty="0">
            <a:latin typeface="Century Gothic" pitchFamily="34" charset="0"/>
          </a:endParaRPr>
        </a:p>
      </dsp:txBody>
      <dsp:txXfrm rot="5400000">
        <a:off x="2827913" y="-962334"/>
        <a:ext cx="4402810" cy="6677197"/>
      </dsp:txXfrm>
    </dsp:sp>
    <dsp:sp modelId="{676C358E-034E-492B-9C1E-CCBC535AED67}">
      <dsp:nvSpPr>
        <dsp:cNvPr id="0" name=""/>
        <dsp:cNvSpPr/>
      </dsp:nvSpPr>
      <dsp:spPr>
        <a:xfrm>
          <a:off x="0" y="2320"/>
          <a:ext cx="1675711" cy="4747886"/>
        </a:xfrm>
        <a:prstGeom prst="roundRect">
          <a:avLst/>
        </a:prstGeom>
        <a:solidFill>
          <a:schemeClr val="tx1">
            <a:lumMod val="65000"/>
            <a:lumOff val="3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s-ES" sz="1600" b="1" kern="1200" dirty="0" smtClean="0">
              <a:latin typeface="Century Gothic" pitchFamily="34" charset="0"/>
            </a:rPr>
            <a:t>Vivienda:</a:t>
          </a:r>
        </a:p>
        <a:p>
          <a:pPr lvl="0" algn="ctr" defTabSz="711200">
            <a:lnSpc>
              <a:spcPct val="90000"/>
            </a:lnSpc>
            <a:spcBef>
              <a:spcPct val="0"/>
            </a:spcBef>
            <a:spcAft>
              <a:spcPct val="35000"/>
            </a:spcAft>
          </a:pPr>
          <a:r>
            <a:rPr lang="es-ES" sz="1600" b="1" kern="1200" dirty="0" smtClean="0">
              <a:latin typeface="Century Gothic" pitchFamily="34" charset="0"/>
            </a:rPr>
            <a:t>IBI</a:t>
          </a:r>
          <a:endParaRPr lang="es-ES" sz="1600" b="1" kern="1200" dirty="0">
            <a:latin typeface="Century Gothic" pitchFamily="34" charset="0"/>
          </a:endParaRPr>
        </a:p>
      </dsp:txBody>
      <dsp:txXfrm>
        <a:off x="0" y="2320"/>
        <a:ext cx="1675711" cy="4747886"/>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B4C10FB-5865-47A4-948D-C9DE9E3B0301}">
      <dsp:nvSpPr>
        <dsp:cNvPr id="0" name=""/>
        <dsp:cNvSpPr/>
      </dsp:nvSpPr>
      <dsp:spPr>
        <a:xfrm>
          <a:off x="0" y="33919"/>
          <a:ext cx="5112568" cy="288990"/>
        </a:xfrm>
        <a:prstGeom prst="roundRect">
          <a:avLst/>
        </a:prstGeom>
        <a:solidFill>
          <a:schemeClr val="tx1">
            <a:lumMod val="65000"/>
            <a:lumOff val="3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ES" sz="1200" b="1" kern="1200" dirty="0" smtClean="0">
              <a:latin typeface="Century Gothic" pitchFamily="34" charset="0"/>
            </a:rPr>
            <a:t>Zaragoza</a:t>
          </a:r>
          <a:endParaRPr lang="es-ES" sz="1200" b="1" kern="1200" dirty="0">
            <a:latin typeface="Century Gothic" pitchFamily="34" charset="0"/>
          </a:endParaRPr>
        </a:p>
      </dsp:txBody>
      <dsp:txXfrm>
        <a:off x="0" y="33919"/>
        <a:ext cx="5112568" cy="288990"/>
      </dsp:txXfrm>
    </dsp:sp>
    <dsp:sp modelId="{24E81793-7EDD-48E4-88AD-5164B791A50F}">
      <dsp:nvSpPr>
        <dsp:cNvPr id="0" name=""/>
        <dsp:cNvSpPr/>
      </dsp:nvSpPr>
      <dsp:spPr>
        <a:xfrm>
          <a:off x="0" y="322909"/>
          <a:ext cx="5112568" cy="316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324" tIns="16510" rIns="92456" bIns="16510" numCol="1" spcCol="1270" anchor="t" anchorCtr="0">
          <a:noAutofit/>
        </a:bodyPr>
        <a:lstStyle/>
        <a:p>
          <a:pPr marL="57150" lvl="1" indent="-57150" algn="l" defTabSz="444500">
            <a:lnSpc>
              <a:spcPct val="90000"/>
            </a:lnSpc>
            <a:spcBef>
              <a:spcPct val="0"/>
            </a:spcBef>
            <a:spcAft>
              <a:spcPct val="20000"/>
            </a:spcAft>
            <a:buChar char="••"/>
          </a:pPr>
          <a:r>
            <a:rPr lang="es-ES" sz="1000" kern="1200" dirty="0" smtClean="0">
              <a:latin typeface="Century Gothic" pitchFamily="34" charset="0"/>
            </a:rPr>
            <a:t> C/ </a:t>
          </a:r>
          <a:r>
            <a:rPr lang="es-ES" sz="1000" kern="1200" dirty="0" err="1" smtClean="0">
              <a:latin typeface="Century Gothic" pitchFamily="34" charset="0"/>
            </a:rPr>
            <a:t>Argualas</a:t>
          </a:r>
          <a:r>
            <a:rPr lang="es-ES" sz="1000" kern="1200" dirty="0" smtClean="0">
              <a:latin typeface="Century Gothic" pitchFamily="34" charset="0"/>
            </a:rPr>
            <a:t> 40, of. 1, bajo. 50012. Tel. 976 259 248. Fax 976 237 494. info@3ymas.com</a:t>
          </a:r>
          <a:endParaRPr lang="es-ES" sz="1000" kern="1200" dirty="0">
            <a:latin typeface="Century Gothic" pitchFamily="34" charset="0"/>
          </a:endParaRPr>
        </a:p>
      </dsp:txBody>
      <dsp:txXfrm>
        <a:off x="0" y="322909"/>
        <a:ext cx="5112568" cy="316192"/>
      </dsp:txXfrm>
    </dsp:sp>
    <dsp:sp modelId="{E4BC8EE2-F316-402C-95F3-F0B36E49D6F4}">
      <dsp:nvSpPr>
        <dsp:cNvPr id="0" name=""/>
        <dsp:cNvSpPr/>
      </dsp:nvSpPr>
      <dsp:spPr>
        <a:xfrm>
          <a:off x="0" y="639101"/>
          <a:ext cx="5112568" cy="288990"/>
        </a:xfrm>
        <a:prstGeom prst="roundRect">
          <a:avLst/>
        </a:prstGeom>
        <a:solidFill>
          <a:schemeClr val="tx1">
            <a:lumMod val="65000"/>
            <a:lumOff val="3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ES" sz="1200" b="1" kern="1200" dirty="0" smtClean="0">
              <a:latin typeface="Century Gothic" pitchFamily="34" charset="0"/>
            </a:rPr>
            <a:t>Huesca</a:t>
          </a:r>
          <a:endParaRPr lang="es-ES" sz="1200" b="1" kern="1200" dirty="0">
            <a:latin typeface="Century Gothic" pitchFamily="34" charset="0"/>
          </a:endParaRPr>
        </a:p>
      </dsp:txBody>
      <dsp:txXfrm>
        <a:off x="0" y="639101"/>
        <a:ext cx="5112568" cy="288990"/>
      </dsp:txXfrm>
    </dsp:sp>
    <dsp:sp modelId="{5F8AF2F1-9846-4207-9EDC-480A56A6D05E}">
      <dsp:nvSpPr>
        <dsp:cNvPr id="0" name=""/>
        <dsp:cNvSpPr/>
      </dsp:nvSpPr>
      <dsp:spPr>
        <a:xfrm>
          <a:off x="0" y="928091"/>
          <a:ext cx="5112568" cy="215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324" tIns="16510" rIns="92456" bIns="16510" numCol="1" spcCol="1270" anchor="t" anchorCtr="0">
          <a:noAutofit/>
        </a:bodyPr>
        <a:lstStyle/>
        <a:p>
          <a:pPr marL="57150" lvl="1" indent="-57150" algn="l" defTabSz="444500">
            <a:lnSpc>
              <a:spcPct val="90000"/>
            </a:lnSpc>
            <a:spcBef>
              <a:spcPct val="0"/>
            </a:spcBef>
            <a:spcAft>
              <a:spcPct val="20000"/>
            </a:spcAft>
            <a:buChar char="••"/>
          </a:pPr>
          <a:r>
            <a:rPr lang="es-ES" sz="1000" kern="1200" dirty="0" smtClean="0">
              <a:latin typeface="Century Gothic" pitchFamily="34" charset="0"/>
            </a:rPr>
            <a:t>C. Ramón J. </a:t>
          </a:r>
          <a:r>
            <a:rPr lang="es-ES" sz="1000" kern="1200" dirty="0" err="1" smtClean="0">
              <a:latin typeface="Century Gothic" pitchFamily="34" charset="0"/>
            </a:rPr>
            <a:t>Sender</a:t>
          </a:r>
          <a:r>
            <a:rPr lang="es-ES" sz="1000" kern="1200" dirty="0" smtClean="0">
              <a:latin typeface="Century Gothic" pitchFamily="34" charset="0"/>
            </a:rPr>
            <a:t> 3, local. 22005. Tel./Fax 974231318. huesca@3ymas.com</a:t>
          </a:r>
          <a:endParaRPr lang="es-ES" sz="1000" kern="1200" dirty="0">
            <a:latin typeface="Century Gothic" pitchFamily="34" charset="0"/>
          </a:endParaRPr>
        </a:p>
      </dsp:txBody>
      <dsp:txXfrm>
        <a:off x="0" y="928091"/>
        <a:ext cx="5112568" cy="215280"/>
      </dsp:txXfrm>
    </dsp:sp>
  </dsp:spTree>
</dsp:drawing>
</file>

<file path=ppt/diagrams/layout1.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1"/>
            <a:ext cx="2945862" cy="495793"/>
          </a:xfrm>
          <a:prstGeom prst="rect">
            <a:avLst/>
          </a:prstGeom>
        </p:spPr>
        <p:txBody>
          <a:bodyPr vert="horz" lIns="88214" tIns="44108" rIns="88214" bIns="44108" rtlCol="0"/>
          <a:lstStyle>
            <a:lvl1pPr algn="l">
              <a:defRPr sz="1200"/>
            </a:lvl1pPr>
          </a:lstStyle>
          <a:p>
            <a:endParaRPr lang="es-ES"/>
          </a:p>
        </p:txBody>
      </p:sp>
      <p:sp>
        <p:nvSpPr>
          <p:cNvPr id="3" name="2 Marcador de fecha"/>
          <p:cNvSpPr>
            <a:spLocks noGrp="1"/>
          </p:cNvSpPr>
          <p:nvPr>
            <p:ph type="dt" sz="quarter" idx="1"/>
          </p:nvPr>
        </p:nvSpPr>
        <p:spPr>
          <a:xfrm>
            <a:off x="3850295" y="1"/>
            <a:ext cx="2945862" cy="495793"/>
          </a:xfrm>
          <a:prstGeom prst="rect">
            <a:avLst/>
          </a:prstGeom>
        </p:spPr>
        <p:txBody>
          <a:bodyPr vert="horz" lIns="88214" tIns="44108" rIns="88214" bIns="44108" rtlCol="0"/>
          <a:lstStyle>
            <a:lvl1pPr algn="r">
              <a:defRPr sz="1200"/>
            </a:lvl1pPr>
          </a:lstStyle>
          <a:p>
            <a:fld id="{37BC0007-4939-4FCE-84F3-06856BA3797A}" type="datetimeFigureOut">
              <a:rPr lang="es-ES" smtClean="0"/>
              <a:pPr/>
              <a:t>12/09/2016</a:t>
            </a:fld>
            <a:endParaRPr lang="es-ES"/>
          </a:p>
        </p:txBody>
      </p:sp>
      <p:sp>
        <p:nvSpPr>
          <p:cNvPr id="4" name="3 Marcador de pie de página"/>
          <p:cNvSpPr>
            <a:spLocks noGrp="1"/>
          </p:cNvSpPr>
          <p:nvPr>
            <p:ph type="ftr" sz="quarter" idx="2"/>
          </p:nvPr>
        </p:nvSpPr>
        <p:spPr>
          <a:xfrm>
            <a:off x="0" y="9429306"/>
            <a:ext cx="2945862" cy="495793"/>
          </a:xfrm>
          <a:prstGeom prst="rect">
            <a:avLst/>
          </a:prstGeom>
        </p:spPr>
        <p:txBody>
          <a:bodyPr vert="horz" lIns="88214" tIns="44108" rIns="88214" bIns="44108"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50295" y="9429306"/>
            <a:ext cx="2945862" cy="495793"/>
          </a:xfrm>
          <a:prstGeom prst="rect">
            <a:avLst/>
          </a:prstGeom>
        </p:spPr>
        <p:txBody>
          <a:bodyPr vert="horz" lIns="88214" tIns="44108" rIns="88214" bIns="44108" rtlCol="0" anchor="b"/>
          <a:lstStyle>
            <a:lvl1pPr algn="r">
              <a:defRPr sz="1200"/>
            </a:lvl1pPr>
          </a:lstStyle>
          <a:p>
            <a:fld id="{8BAC2396-54A4-4D00-955D-394CD1E945B9}" type="slidenum">
              <a:rPr lang="es-ES" smtClean="0"/>
              <a:pPr/>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1"/>
            <a:ext cx="2945862" cy="495793"/>
          </a:xfrm>
          <a:prstGeom prst="rect">
            <a:avLst/>
          </a:prstGeom>
        </p:spPr>
        <p:txBody>
          <a:bodyPr vert="horz" lIns="88214" tIns="44108" rIns="88214" bIns="44108" rtlCol="0"/>
          <a:lstStyle>
            <a:lvl1pPr algn="l">
              <a:defRPr sz="1200"/>
            </a:lvl1pPr>
          </a:lstStyle>
          <a:p>
            <a:endParaRPr lang="es-ES"/>
          </a:p>
        </p:txBody>
      </p:sp>
      <p:sp>
        <p:nvSpPr>
          <p:cNvPr id="3" name="2 Marcador de fecha"/>
          <p:cNvSpPr>
            <a:spLocks noGrp="1"/>
          </p:cNvSpPr>
          <p:nvPr>
            <p:ph type="dt" idx="1"/>
          </p:nvPr>
        </p:nvSpPr>
        <p:spPr>
          <a:xfrm>
            <a:off x="3850295" y="1"/>
            <a:ext cx="2945862" cy="495793"/>
          </a:xfrm>
          <a:prstGeom prst="rect">
            <a:avLst/>
          </a:prstGeom>
        </p:spPr>
        <p:txBody>
          <a:bodyPr vert="horz" lIns="88214" tIns="44108" rIns="88214" bIns="44108" rtlCol="0"/>
          <a:lstStyle>
            <a:lvl1pPr algn="r">
              <a:defRPr sz="1200"/>
            </a:lvl1pPr>
          </a:lstStyle>
          <a:p>
            <a:fld id="{EDB59529-104F-48B0-B549-BB9AB7F0E1C5}" type="datetimeFigureOut">
              <a:rPr lang="es-ES" smtClean="0"/>
              <a:pPr/>
              <a:t>12/09/2016</a:t>
            </a:fld>
            <a:endParaRPr lang="es-ES"/>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88214" tIns="44108" rIns="88214" bIns="44108" rtlCol="0" anchor="ctr"/>
          <a:lstStyle/>
          <a:p>
            <a:endParaRPr lang="es-ES"/>
          </a:p>
        </p:txBody>
      </p:sp>
      <p:sp>
        <p:nvSpPr>
          <p:cNvPr id="5" name="4 Marcador de notas"/>
          <p:cNvSpPr>
            <a:spLocks noGrp="1"/>
          </p:cNvSpPr>
          <p:nvPr>
            <p:ph type="body" sz="quarter" idx="3"/>
          </p:nvPr>
        </p:nvSpPr>
        <p:spPr>
          <a:xfrm>
            <a:off x="679464" y="4714653"/>
            <a:ext cx="5438748" cy="4466756"/>
          </a:xfrm>
          <a:prstGeom prst="rect">
            <a:avLst/>
          </a:prstGeom>
        </p:spPr>
        <p:txBody>
          <a:bodyPr vert="horz" lIns="88214" tIns="44108" rIns="88214" bIns="44108"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429306"/>
            <a:ext cx="2945862" cy="495793"/>
          </a:xfrm>
          <a:prstGeom prst="rect">
            <a:avLst/>
          </a:prstGeom>
        </p:spPr>
        <p:txBody>
          <a:bodyPr vert="horz" lIns="88214" tIns="44108" rIns="88214" bIns="44108"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0295" y="9429306"/>
            <a:ext cx="2945862" cy="495793"/>
          </a:xfrm>
          <a:prstGeom prst="rect">
            <a:avLst/>
          </a:prstGeom>
        </p:spPr>
        <p:txBody>
          <a:bodyPr vert="horz" lIns="88214" tIns="44108" rIns="88214" bIns="44108" rtlCol="0" anchor="b"/>
          <a:lstStyle>
            <a:lvl1pPr algn="r">
              <a:defRPr sz="1200"/>
            </a:lvl1pPr>
          </a:lstStyle>
          <a:p>
            <a:fld id="{BA911668-3A78-424A-B37B-B141D5FB6AED}"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BA911668-3A78-424A-B37B-B141D5FB6AED}" type="slidenum">
              <a:rPr lang="es-ES" smtClean="0"/>
              <a:pPr/>
              <a:t>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BA911668-3A78-424A-B37B-B141D5FB6AED}" type="slidenum">
              <a:rPr lang="es-ES" smtClean="0"/>
              <a:pPr/>
              <a:t>5</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E50221B-038C-4FE7-A2E3-7055AFC32B0D}" type="datetimeFigureOut">
              <a:rPr lang="es-ES" smtClean="0"/>
              <a:pPr/>
              <a:t>12/09/2016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E50221B-038C-4FE7-A2E3-7055AFC32B0D}" type="datetimeFigureOut">
              <a:rPr lang="es-ES" smtClean="0"/>
              <a:pPr/>
              <a:t>12/09/2016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E50221B-038C-4FE7-A2E3-7055AFC32B0D}" type="datetimeFigureOut">
              <a:rPr lang="es-ES" smtClean="0"/>
              <a:pPr/>
              <a:t>12/09/2016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E50221B-038C-4FE7-A2E3-7055AFC32B0D}" type="datetimeFigureOut">
              <a:rPr lang="es-ES" smtClean="0"/>
              <a:pPr/>
              <a:t>12/09/2016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E50221B-038C-4FE7-A2E3-7055AFC32B0D}" type="datetimeFigureOut">
              <a:rPr lang="es-ES" smtClean="0"/>
              <a:pPr/>
              <a:t>12/09/2016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E50221B-038C-4FE7-A2E3-7055AFC32B0D}" type="datetimeFigureOut">
              <a:rPr lang="es-ES" smtClean="0"/>
              <a:pPr/>
              <a:t>12/09/2016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E50221B-038C-4FE7-A2E3-7055AFC32B0D}" type="datetimeFigureOut">
              <a:rPr lang="es-ES" smtClean="0"/>
              <a:pPr/>
              <a:t>12/09/2016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E50221B-038C-4FE7-A2E3-7055AFC32B0D}" type="datetimeFigureOut">
              <a:rPr lang="es-ES" smtClean="0"/>
              <a:pPr/>
              <a:t>12/09/2016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E50221B-038C-4FE7-A2E3-7055AFC32B0D}" type="datetimeFigureOut">
              <a:rPr lang="es-ES" smtClean="0"/>
              <a:pPr/>
              <a:t>12/09/2016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E50221B-038C-4FE7-A2E3-7055AFC32B0D}" type="datetimeFigureOut">
              <a:rPr lang="es-ES" smtClean="0"/>
              <a:pPr/>
              <a:t>12/09/2016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E50221B-038C-4FE7-A2E3-7055AFC32B0D}" type="datetimeFigureOut">
              <a:rPr lang="es-ES" smtClean="0"/>
              <a:pPr/>
              <a:t>12/09/2016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87867C3-F777-4EA9-A829-F64234F43AA9}"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50221B-038C-4FE7-A2E3-7055AFC32B0D}" type="datetimeFigureOut">
              <a:rPr lang="es-ES" smtClean="0"/>
              <a:pPr/>
              <a:t>12/09/2016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7867C3-F777-4EA9-A829-F64234F43AA9}"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2.jpeg"/><Relationship Id="rId7" Type="http://schemas.openxmlformats.org/officeDocument/2006/relationships/diagramColors" Target="../diagrams/colors5.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7.xml"/><Relationship Id="rId13" Type="http://schemas.openxmlformats.org/officeDocument/2006/relationships/image" Target="../media/image4.jpeg"/><Relationship Id="rId3" Type="http://schemas.openxmlformats.org/officeDocument/2006/relationships/diagramData" Target="../diagrams/data6.xml"/><Relationship Id="rId7" Type="http://schemas.microsoft.com/office/2007/relationships/diagramDrawing" Target="../diagrams/drawing6.xml"/><Relationship Id="rId12" Type="http://schemas.microsoft.com/office/2007/relationships/diagramDrawing" Target="../diagrams/drawing7.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Colors" Target="../diagrams/colors6.xml"/><Relationship Id="rId11" Type="http://schemas.openxmlformats.org/officeDocument/2006/relationships/diagramColors" Target="../diagrams/colors7.xml"/><Relationship Id="rId5" Type="http://schemas.openxmlformats.org/officeDocument/2006/relationships/diagramQuickStyle" Target="../diagrams/quickStyle6.xml"/><Relationship Id="rId10" Type="http://schemas.openxmlformats.org/officeDocument/2006/relationships/diagramQuickStyle" Target="../diagrams/quickStyle7.xml"/><Relationship Id="rId4" Type="http://schemas.openxmlformats.org/officeDocument/2006/relationships/diagramLayout" Target="../diagrams/layout6.xml"/><Relationship Id="rId9" Type="http://schemas.openxmlformats.org/officeDocument/2006/relationships/diagramLayout" Target="../diagrams/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Colors" Target="../diagrams/colors8.xml"/><Relationship Id="rId5" Type="http://schemas.openxmlformats.org/officeDocument/2006/relationships/diagramQuickStyle" Target="../diagrams/quickStyle8.xml"/><Relationship Id="rId10" Type="http://schemas.openxmlformats.org/officeDocument/2006/relationships/image" Target="../media/image7.jpeg"/><Relationship Id="rId4" Type="http://schemas.openxmlformats.org/officeDocument/2006/relationships/diagramLayout" Target="../diagrams/layout8.xml"/><Relationship Id="rId9" Type="http://schemas.openxmlformats.org/officeDocument/2006/relationships/image" Target="../media/image6.jpeg"/></Relationships>
</file>

<file path=ppt/slides/_rels/slide8.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gif"/><Relationship Id="rId3" Type="http://schemas.openxmlformats.org/officeDocument/2006/relationships/diagramData" Target="../diagrams/data9.xml"/><Relationship Id="rId7" Type="http://schemas.microsoft.com/office/2007/relationships/diagramDrawing" Target="../diagrams/drawing9.xml"/><Relationship Id="rId12"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Colors" Target="../diagrams/colors9.xml"/><Relationship Id="rId11" Type="http://schemas.openxmlformats.org/officeDocument/2006/relationships/image" Target="../media/image11.jpeg"/><Relationship Id="rId5" Type="http://schemas.openxmlformats.org/officeDocument/2006/relationships/diagramQuickStyle" Target="../diagrams/quickStyle9.xml"/><Relationship Id="rId10" Type="http://schemas.openxmlformats.org/officeDocument/2006/relationships/image" Target="../media/image10.png"/><Relationship Id="rId4" Type="http://schemas.openxmlformats.org/officeDocument/2006/relationships/diagramLayout" Target="../diagrams/layout9.xml"/><Relationship Id="rId9" Type="http://schemas.openxmlformats.org/officeDocument/2006/relationships/image" Target="../media/image9.png"/><Relationship Id="rId1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570000"/>
            <a:ext cx="9144000" cy="28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548680"/>
            <a:ext cx="9144000" cy="836712"/>
          </a:xfrm>
          <a:prstGeom prst="rect">
            <a:avLst/>
          </a:prstGeom>
          <a:solidFill>
            <a:srgbClr val="88A9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smtClean="0">
                <a:latin typeface="Century Gothic" pitchFamily="34" charset="0"/>
              </a:rPr>
              <a:t>                    FAMILIAS NUMEROSAS DE ARAGÓN</a:t>
            </a:r>
            <a:endParaRPr lang="es-ES" sz="2400" b="1" dirty="0">
              <a:latin typeface="Century Gothic" pitchFamily="34" charset="0"/>
            </a:endParaRPr>
          </a:p>
        </p:txBody>
      </p:sp>
      <p:pic>
        <p:nvPicPr>
          <p:cNvPr id="7" name="6 Imagen" descr="Logo_3ymas.jpg"/>
          <p:cNvPicPr>
            <a:picLocks noChangeAspect="1"/>
          </p:cNvPicPr>
          <p:nvPr/>
        </p:nvPicPr>
        <p:blipFill>
          <a:blip r:embed="rId3" cstate="print"/>
          <a:stretch>
            <a:fillRect/>
          </a:stretch>
        </p:blipFill>
        <p:spPr>
          <a:xfrm>
            <a:off x="8172400" y="188640"/>
            <a:ext cx="804672" cy="914400"/>
          </a:xfrm>
          <a:prstGeom prst="rect">
            <a:avLst/>
          </a:prstGeom>
        </p:spPr>
      </p:pic>
      <p:sp>
        <p:nvSpPr>
          <p:cNvPr id="11" name="10 Rectángulo"/>
          <p:cNvSpPr/>
          <p:nvPr/>
        </p:nvSpPr>
        <p:spPr>
          <a:xfrm>
            <a:off x="0" y="2204864"/>
            <a:ext cx="9144000" cy="30614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CuadroTexto"/>
          <p:cNvSpPr txBox="1"/>
          <p:nvPr/>
        </p:nvSpPr>
        <p:spPr>
          <a:xfrm>
            <a:off x="136688" y="3166136"/>
            <a:ext cx="8856984" cy="830997"/>
          </a:xfrm>
          <a:prstGeom prst="rect">
            <a:avLst/>
          </a:prstGeom>
          <a:noFill/>
        </p:spPr>
        <p:txBody>
          <a:bodyPr wrap="square" rtlCol="0">
            <a:spAutoFit/>
          </a:bodyPr>
          <a:lstStyle/>
          <a:p>
            <a:pPr algn="ctr"/>
            <a:r>
              <a:rPr lang="es-ES" sz="4800" b="1" dirty="0" smtClean="0">
                <a:solidFill>
                  <a:schemeClr val="bg1"/>
                </a:solidFill>
                <a:latin typeface="Century Gothic" pitchFamily="34" charset="0"/>
                <a:ea typeface="Verdana" pitchFamily="34" charset="0"/>
                <a:cs typeface="Rod" pitchFamily="49" charset="-79"/>
              </a:rPr>
              <a:t>Propuestas Municipales</a:t>
            </a:r>
            <a:endParaRPr lang="es-ES" sz="4800" b="1" dirty="0">
              <a:solidFill>
                <a:schemeClr val="bg1"/>
              </a:solidFill>
              <a:latin typeface="Century Gothic" pitchFamily="34" charset="0"/>
              <a:ea typeface="Verdana" pitchFamily="34" charset="0"/>
              <a:cs typeface="Rod" pitchFamily="49" charset="-79"/>
            </a:endParaRPr>
          </a:p>
        </p:txBody>
      </p:sp>
      <p:sp>
        <p:nvSpPr>
          <p:cNvPr id="14" name="13 CuadroTexto"/>
          <p:cNvSpPr txBox="1"/>
          <p:nvPr/>
        </p:nvSpPr>
        <p:spPr>
          <a:xfrm>
            <a:off x="1403648" y="4653136"/>
            <a:ext cx="6984776" cy="369332"/>
          </a:xfrm>
          <a:prstGeom prst="rect">
            <a:avLst/>
          </a:prstGeom>
          <a:noFill/>
        </p:spPr>
        <p:txBody>
          <a:bodyPr wrap="square" rtlCol="0">
            <a:spAutoFit/>
          </a:bodyPr>
          <a:lstStyle/>
          <a:p>
            <a:pPr algn="r"/>
            <a:r>
              <a:rPr lang="es-ES" b="1" i="1" dirty="0" smtClean="0">
                <a:solidFill>
                  <a:schemeClr val="bg1"/>
                </a:solidFill>
                <a:latin typeface="Bradley Hand ITC" pitchFamily="66" charset="0"/>
              </a:rPr>
              <a:t>La </a:t>
            </a:r>
            <a:r>
              <a:rPr lang="es-ES" sz="1600" b="1" i="1" dirty="0" smtClean="0">
                <a:solidFill>
                  <a:schemeClr val="bg1"/>
                </a:solidFill>
                <a:latin typeface="Bradley Hand ITC" pitchFamily="66" charset="0"/>
              </a:rPr>
              <a:t>familia</a:t>
            </a:r>
            <a:r>
              <a:rPr lang="es-ES" b="1" i="1" dirty="0" smtClean="0">
                <a:solidFill>
                  <a:schemeClr val="bg1"/>
                </a:solidFill>
                <a:latin typeface="Bradley Hand ITC" pitchFamily="66" charset="0"/>
              </a:rPr>
              <a:t> es la seguridad social más importante y más barata.</a:t>
            </a:r>
            <a:endParaRPr lang="es-ES" b="1" i="1" dirty="0">
              <a:solidFill>
                <a:schemeClr val="bg1"/>
              </a:solidFill>
              <a:latin typeface="Bradley Hand ITC" pitchFamily="66" charset="0"/>
            </a:endParaRPr>
          </a:p>
        </p:txBody>
      </p:sp>
      <p:sp>
        <p:nvSpPr>
          <p:cNvPr id="9" name="8 CuadroTexto"/>
          <p:cNvSpPr txBox="1"/>
          <p:nvPr/>
        </p:nvSpPr>
        <p:spPr>
          <a:xfrm>
            <a:off x="-36512" y="5478323"/>
            <a:ext cx="9180512" cy="461665"/>
          </a:xfrm>
          <a:prstGeom prst="rect">
            <a:avLst/>
          </a:prstGeom>
          <a:noFill/>
        </p:spPr>
        <p:txBody>
          <a:bodyPr wrap="square" rtlCol="0">
            <a:spAutoFit/>
          </a:bodyPr>
          <a:lstStyle/>
          <a:p>
            <a:pPr algn="ctr"/>
            <a:r>
              <a:rPr lang="es-ES" sz="1200" b="1" dirty="0" smtClean="0">
                <a:latin typeface="Century Gothic" pitchFamily="34" charset="0"/>
                <a:ea typeface="Verdana" pitchFamily="34" charset="0"/>
                <a:cs typeface="Rod" pitchFamily="49" charset="-79"/>
              </a:rPr>
              <a:t>Grupo Municipal Ciudadanos</a:t>
            </a:r>
          </a:p>
          <a:p>
            <a:pPr algn="ctr"/>
            <a:r>
              <a:rPr lang="es-ES" sz="1200" b="1" dirty="0" smtClean="0">
                <a:latin typeface="Century Gothic" pitchFamily="34" charset="0"/>
                <a:ea typeface="Verdana" pitchFamily="34" charset="0"/>
                <a:cs typeface="Rod" pitchFamily="49" charset="-79"/>
              </a:rPr>
              <a:t>12/09/2016</a:t>
            </a:r>
            <a:endParaRPr lang="es-ES" sz="1200" b="1" dirty="0">
              <a:latin typeface="Century Gothic" pitchFamily="34" charset="0"/>
              <a:ea typeface="Verdana" pitchFamily="34" charset="0"/>
              <a:cs typeface="Rod" pitchFamily="49" charset="-79"/>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570000"/>
            <a:ext cx="9144000" cy="28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764704"/>
            <a:ext cx="9144000" cy="332656"/>
          </a:xfrm>
          <a:prstGeom prst="rect">
            <a:avLst/>
          </a:prstGeom>
          <a:solidFill>
            <a:srgbClr val="88A9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050" name="Picture 2" descr="C:\Users\usuario\D_Alonso\Logo2_3ymas.jpg"/>
          <p:cNvPicPr>
            <a:picLocks noChangeAspect="1" noChangeArrowheads="1"/>
          </p:cNvPicPr>
          <p:nvPr/>
        </p:nvPicPr>
        <p:blipFill>
          <a:blip r:embed="rId2" cstate="print"/>
          <a:srcRect/>
          <a:stretch>
            <a:fillRect/>
          </a:stretch>
        </p:blipFill>
        <p:spPr bwMode="auto">
          <a:xfrm>
            <a:off x="251520" y="620688"/>
            <a:ext cx="329184" cy="371856"/>
          </a:xfrm>
          <a:prstGeom prst="rect">
            <a:avLst/>
          </a:prstGeom>
          <a:noFill/>
        </p:spPr>
      </p:pic>
      <p:pic>
        <p:nvPicPr>
          <p:cNvPr id="8" name="7 Imagen" descr="Logo3_lactancia.png"/>
          <p:cNvPicPr>
            <a:picLocks noChangeAspect="1"/>
          </p:cNvPicPr>
          <p:nvPr/>
        </p:nvPicPr>
        <p:blipFill>
          <a:blip r:embed="rId3" cstate="print"/>
          <a:stretch>
            <a:fillRect/>
          </a:stretch>
        </p:blipFill>
        <p:spPr>
          <a:xfrm>
            <a:off x="8244408" y="6181400"/>
            <a:ext cx="713173" cy="676600"/>
          </a:xfrm>
          <a:prstGeom prst="rect">
            <a:avLst/>
          </a:prstGeom>
        </p:spPr>
      </p:pic>
      <p:grpSp>
        <p:nvGrpSpPr>
          <p:cNvPr id="2" name="Agrupar 7"/>
          <p:cNvGrpSpPr>
            <a:grpSpLocks/>
          </p:cNvGrpSpPr>
          <p:nvPr/>
        </p:nvGrpSpPr>
        <p:grpSpPr bwMode="auto">
          <a:xfrm>
            <a:off x="5724128" y="260648"/>
            <a:ext cx="3419872" cy="315913"/>
            <a:chOff x="1136624" y="484"/>
            <a:chExt cx="4053840" cy="462178"/>
          </a:xfrm>
        </p:grpSpPr>
        <p:sp>
          <p:nvSpPr>
            <p:cNvPr id="10" name="Pentágono 9"/>
            <p:cNvSpPr>
              <a:spLocks noChangeArrowheads="1"/>
            </p:cNvSpPr>
            <p:nvPr/>
          </p:nvSpPr>
          <p:spPr bwMode="auto">
            <a:xfrm rot="10800000">
              <a:off x="1136624" y="484"/>
              <a:ext cx="4053840" cy="462178"/>
            </a:xfrm>
            <a:prstGeom prst="homePlate">
              <a:avLst>
                <a:gd name="adj" fmla="val 49988"/>
              </a:avLst>
            </a:prstGeom>
            <a:solidFill>
              <a:schemeClr val="bg1">
                <a:lumMod val="50000"/>
              </a:schemeClr>
            </a:solidFill>
            <a:ln w="9525">
              <a:noFill/>
              <a:miter lim="800000"/>
              <a:headEnd/>
              <a:tailEnd/>
            </a:ln>
            <a:effectLst/>
          </p:spPr>
          <p:txBody>
            <a:bodyPr/>
            <a:lstStyle/>
            <a:p>
              <a:endParaRPr lang="es-ES"/>
            </a:p>
          </p:txBody>
        </p:sp>
        <p:sp>
          <p:nvSpPr>
            <p:cNvPr id="11" name="Pentágono 4"/>
            <p:cNvSpPr/>
            <p:nvPr/>
          </p:nvSpPr>
          <p:spPr>
            <a:xfrm rot="21600000">
              <a:off x="1251583" y="484"/>
              <a:ext cx="3938881" cy="462178"/>
            </a:xfrm>
            <a:prstGeom prst="rect">
              <a:avLst/>
            </a:prstGeom>
          </p:spPr>
          <p:style>
            <a:lnRef idx="0">
              <a:scrgbClr r="0" g="0" b="0"/>
            </a:lnRef>
            <a:fillRef idx="0">
              <a:scrgbClr r="0" g="0" b="0"/>
            </a:fillRef>
            <a:effectRef idx="0">
              <a:scrgbClr r="0" g="0" b="0"/>
            </a:effectRef>
            <a:fontRef idx="minor">
              <a:schemeClr val="lt1"/>
            </a:fontRef>
          </p:style>
          <p:txBody>
            <a:bodyPr lIns="203808" tIns="57150" rIns="106680" bIns="57150" anchor="ctr"/>
            <a:lstStyle/>
            <a:p>
              <a:pPr defTabSz="515938">
                <a:lnSpc>
                  <a:spcPct val="90000"/>
                </a:lnSpc>
                <a:spcAft>
                  <a:spcPct val="35000"/>
                </a:spcAft>
              </a:pPr>
              <a:r>
                <a:rPr lang="es-ES_tradnl" sz="1200" b="1" dirty="0" smtClean="0">
                  <a:solidFill>
                    <a:schemeClr val="bg1"/>
                  </a:solidFill>
                  <a:latin typeface="Century Gothic" pitchFamily="34" charset="0"/>
                  <a:ea typeface="Verdana" pitchFamily="34" charset="0"/>
                  <a:cs typeface="Verdana" pitchFamily="34" charset="0"/>
                </a:rPr>
                <a:t>ACERCA DE 3YMÁS.</a:t>
              </a:r>
              <a:endParaRPr lang="es-ES_tradnl" sz="1200" b="1" dirty="0">
                <a:solidFill>
                  <a:schemeClr val="bg1"/>
                </a:solidFill>
                <a:latin typeface="Century Gothic" pitchFamily="34" charset="0"/>
                <a:ea typeface="Verdana" pitchFamily="34" charset="0"/>
                <a:cs typeface="Verdana" pitchFamily="34" charset="0"/>
              </a:endParaRPr>
            </a:p>
          </p:txBody>
        </p:sp>
      </p:grpSp>
      <p:sp>
        <p:nvSpPr>
          <p:cNvPr id="12" name="Elipse 8"/>
          <p:cNvSpPr>
            <a:spLocks noChangeArrowheads="1"/>
          </p:cNvSpPr>
          <p:nvPr/>
        </p:nvSpPr>
        <p:spPr bwMode="auto">
          <a:xfrm>
            <a:off x="5543153" y="260648"/>
            <a:ext cx="363537" cy="315913"/>
          </a:xfrm>
          <a:prstGeom prst="ellipse">
            <a:avLst/>
          </a:prstGeom>
          <a:solidFill>
            <a:srgbClr val="88A945">
              <a:alpha val="66000"/>
            </a:srgbClr>
          </a:solidFill>
          <a:ln w="9525">
            <a:noFill/>
            <a:round/>
            <a:headEnd/>
            <a:tailEnd/>
          </a:ln>
          <a:effectLst>
            <a:outerShdw dist="23000" dir="5400000" rotWithShape="0">
              <a:srgbClr val="808080">
                <a:alpha val="34999"/>
              </a:srgbClr>
            </a:outerShdw>
          </a:effectLst>
        </p:spPr>
        <p:txBody>
          <a:bodyPr/>
          <a:lstStyle/>
          <a:p>
            <a:endParaRPr lang="es-ES"/>
          </a:p>
        </p:txBody>
      </p:sp>
      <p:graphicFrame>
        <p:nvGraphicFramePr>
          <p:cNvPr id="18" name="17 Diagrama"/>
          <p:cNvGraphicFramePr/>
          <p:nvPr/>
        </p:nvGraphicFramePr>
        <p:xfrm>
          <a:off x="179512" y="1124744"/>
          <a:ext cx="8712968" cy="15121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20" name="19 Diagrama"/>
          <p:cNvGraphicFramePr/>
          <p:nvPr/>
        </p:nvGraphicFramePr>
        <p:xfrm>
          <a:off x="683568" y="2924944"/>
          <a:ext cx="7704856" cy="3168352"/>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570000"/>
            <a:ext cx="9144000" cy="28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764704"/>
            <a:ext cx="9144000" cy="332656"/>
          </a:xfrm>
          <a:prstGeom prst="rect">
            <a:avLst/>
          </a:prstGeom>
          <a:solidFill>
            <a:srgbClr val="88A9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050" name="Picture 2" descr="C:\Users\usuario\D_Alonso\Logo2_3ymas.jpg"/>
          <p:cNvPicPr>
            <a:picLocks noChangeAspect="1" noChangeArrowheads="1"/>
          </p:cNvPicPr>
          <p:nvPr/>
        </p:nvPicPr>
        <p:blipFill>
          <a:blip r:embed="rId2" cstate="print"/>
          <a:srcRect/>
          <a:stretch>
            <a:fillRect/>
          </a:stretch>
        </p:blipFill>
        <p:spPr bwMode="auto">
          <a:xfrm>
            <a:off x="251520" y="620688"/>
            <a:ext cx="329184" cy="371856"/>
          </a:xfrm>
          <a:prstGeom prst="rect">
            <a:avLst/>
          </a:prstGeom>
          <a:noFill/>
        </p:spPr>
      </p:pic>
      <p:grpSp>
        <p:nvGrpSpPr>
          <p:cNvPr id="2" name="Agrupar 7"/>
          <p:cNvGrpSpPr>
            <a:grpSpLocks/>
          </p:cNvGrpSpPr>
          <p:nvPr/>
        </p:nvGrpSpPr>
        <p:grpSpPr bwMode="auto">
          <a:xfrm>
            <a:off x="5724128" y="260648"/>
            <a:ext cx="3419872" cy="315913"/>
            <a:chOff x="1136624" y="484"/>
            <a:chExt cx="4053840" cy="462178"/>
          </a:xfrm>
        </p:grpSpPr>
        <p:sp>
          <p:nvSpPr>
            <p:cNvPr id="10" name="Pentágono 9"/>
            <p:cNvSpPr>
              <a:spLocks noChangeArrowheads="1"/>
            </p:cNvSpPr>
            <p:nvPr/>
          </p:nvSpPr>
          <p:spPr bwMode="auto">
            <a:xfrm rot="10800000">
              <a:off x="1136624" y="484"/>
              <a:ext cx="4053840" cy="462178"/>
            </a:xfrm>
            <a:prstGeom prst="homePlate">
              <a:avLst>
                <a:gd name="adj" fmla="val 49988"/>
              </a:avLst>
            </a:prstGeom>
            <a:solidFill>
              <a:schemeClr val="bg1">
                <a:lumMod val="50000"/>
              </a:schemeClr>
            </a:solidFill>
            <a:ln w="9525">
              <a:noFill/>
              <a:miter lim="800000"/>
              <a:headEnd/>
              <a:tailEnd/>
            </a:ln>
            <a:effectLst/>
          </p:spPr>
          <p:txBody>
            <a:bodyPr/>
            <a:lstStyle/>
            <a:p>
              <a:endParaRPr lang="es-ES"/>
            </a:p>
          </p:txBody>
        </p:sp>
        <p:sp>
          <p:nvSpPr>
            <p:cNvPr id="11" name="Pentágono 4"/>
            <p:cNvSpPr/>
            <p:nvPr/>
          </p:nvSpPr>
          <p:spPr>
            <a:xfrm rot="21600000">
              <a:off x="1251583" y="484"/>
              <a:ext cx="3938881" cy="462178"/>
            </a:xfrm>
            <a:prstGeom prst="rect">
              <a:avLst/>
            </a:prstGeom>
          </p:spPr>
          <p:style>
            <a:lnRef idx="0">
              <a:scrgbClr r="0" g="0" b="0"/>
            </a:lnRef>
            <a:fillRef idx="0">
              <a:scrgbClr r="0" g="0" b="0"/>
            </a:fillRef>
            <a:effectRef idx="0">
              <a:scrgbClr r="0" g="0" b="0"/>
            </a:effectRef>
            <a:fontRef idx="minor">
              <a:schemeClr val="lt1"/>
            </a:fontRef>
          </p:style>
          <p:txBody>
            <a:bodyPr lIns="203808" tIns="57150" rIns="106680" bIns="57150" anchor="ctr"/>
            <a:lstStyle/>
            <a:p>
              <a:pPr defTabSz="515938">
                <a:lnSpc>
                  <a:spcPct val="90000"/>
                </a:lnSpc>
                <a:spcAft>
                  <a:spcPct val="35000"/>
                </a:spcAft>
              </a:pPr>
              <a:r>
                <a:rPr lang="es-ES_tradnl" sz="1200" b="1" dirty="0" smtClean="0">
                  <a:solidFill>
                    <a:schemeClr val="bg1"/>
                  </a:solidFill>
                  <a:latin typeface="Century Gothic" pitchFamily="34" charset="0"/>
                  <a:ea typeface="Verdana" pitchFamily="34" charset="0"/>
                  <a:cs typeface="Verdana" pitchFamily="34" charset="0"/>
                </a:rPr>
                <a:t> ACERCA  DE  3YMÁS.</a:t>
              </a:r>
              <a:endParaRPr lang="es-ES_tradnl" sz="1200" b="1" dirty="0">
                <a:solidFill>
                  <a:schemeClr val="bg1"/>
                </a:solidFill>
                <a:latin typeface="Century Gothic" pitchFamily="34" charset="0"/>
                <a:ea typeface="Verdana" pitchFamily="34" charset="0"/>
                <a:cs typeface="Verdana" pitchFamily="34" charset="0"/>
              </a:endParaRPr>
            </a:p>
          </p:txBody>
        </p:sp>
      </p:grpSp>
      <p:sp>
        <p:nvSpPr>
          <p:cNvPr id="12" name="Elipse 8"/>
          <p:cNvSpPr>
            <a:spLocks noChangeArrowheads="1"/>
          </p:cNvSpPr>
          <p:nvPr/>
        </p:nvSpPr>
        <p:spPr bwMode="auto">
          <a:xfrm>
            <a:off x="5543153" y="260648"/>
            <a:ext cx="363537" cy="315913"/>
          </a:xfrm>
          <a:prstGeom prst="ellipse">
            <a:avLst/>
          </a:prstGeom>
          <a:solidFill>
            <a:srgbClr val="88A945">
              <a:alpha val="66000"/>
            </a:srgbClr>
          </a:solidFill>
          <a:ln w="9525">
            <a:noFill/>
            <a:round/>
            <a:headEnd/>
            <a:tailEnd/>
          </a:ln>
          <a:effectLst>
            <a:outerShdw dist="23000" dir="5400000" rotWithShape="0">
              <a:srgbClr val="808080">
                <a:alpha val="34999"/>
              </a:srgbClr>
            </a:outerShdw>
          </a:effectLst>
        </p:spPr>
        <p:txBody>
          <a:bodyPr/>
          <a:lstStyle/>
          <a:p>
            <a:endParaRPr lang="es-ES"/>
          </a:p>
        </p:txBody>
      </p:sp>
      <p:sp>
        <p:nvSpPr>
          <p:cNvPr id="15" name="14 CuadroTexto"/>
          <p:cNvSpPr txBox="1"/>
          <p:nvPr/>
        </p:nvSpPr>
        <p:spPr>
          <a:xfrm>
            <a:off x="508202" y="1142984"/>
            <a:ext cx="7992888" cy="600164"/>
          </a:xfrm>
          <a:prstGeom prst="rect">
            <a:avLst/>
          </a:prstGeom>
          <a:noFill/>
          <a:ln w="38100">
            <a:noFill/>
          </a:ln>
          <a:effectLst>
            <a:outerShdw blurRad="50800" dist="50800" dir="5400000" algn="ctr" rotWithShape="0">
              <a:schemeClr val="bg1"/>
            </a:outerShdw>
          </a:effectLst>
        </p:spPr>
        <p:txBody>
          <a:bodyPr wrap="square" rtlCol="0">
            <a:spAutoFit/>
          </a:bodyPr>
          <a:lstStyle/>
          <a:p>
            <a:pPr lvl="0" algn="just">
              <a:lnSpc>
                <a:spcPct val="150000"/>
              </a:lnSpc>
            </a:pPr>
            <a:r>
              <a:rPr lang="es-ES" sz="1100" b="1" dirty="0" smtClean="0">
                <a:latin typeface="Century Gothic" pitchFamily="34" charset="0"/>
              </a:rPr>
              <a:t>Familias Numerosas de Aragón 3ymás ofrece numerosas actividades y servicios dirigidos a la consecución de sus objetivos:</a:t>
            </a:r>
            <a:endParaRPr lang="es-ES" sz="1100" b="1" dirty="0">
              <a:latin typeface="Century Gothic" pitchFamily="34" charset="0"/>
            </a:endParaRPr>
          </a:p>
        </p:txBody>
      </p:sp>
      <p:graphicFrame>
        <p:nvGraphicFramePr>
          <p:cNvPr id="13" name="12 Diagrama"/>
          <p:cNvGraphicFramePr/>
          <p:nvPr/>
        </p:nvGraphicFramePr>
        <p:xfrm>
          <a:off x="539552" y="1700808"/>
          <a:ext cx="7920880" cy="432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6" name="15 Imagen" descr="Logo3_lactancia.png"/>
          <p:cNvPicPr>
            <a:picLocks noChangeAspect="1"/>
          </p:cNvPicPr>
          <p:nvPr/>
        </p:nvPicPr>
        <p:blipFill>
          <a:blip r:embed="rId8" cstate="print"/>
          <a:stretch>
            <a:fillRect/>
          </a:stretch>
        </p:blipFill>
        <p:spPr>
          <a:xfrm>
            <a:off x="8244408" y="6181400"/>
            <a:ext cx="713173" cy="6766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570000"/>
            <a:ext cx="9144000" cy="28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764704"/>
            <a:ext cx="9144000" cy="332656"/>
          </a:xfrm>
          <a:prstGeom prst="rect">
            <a:avLst/>
          </a:prstGeom>
          <a:solidFill>
            <a:srgbClr val="88A9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050" name="Picture 2" descr="C:\Users\usuario\D_Alonso\Logo2_3ymas.jpg"/>
          <p:cNvPicPr>
            <a:picLocks noChangeAspect="1" noChangeArrowheads="1"/>
          </p:cNvPicPr>
          <p:nvPr/>
        </p:nvPicPr>
        <p:blipFill>
          <a:blip r:embed="rId2" cstate="print"/>
          <a:srcRect/>
          <a:stretch>
            <a:fillRect/>
          </a:stretch>
        </p:blipFill>
        <p:spPr bwMode="auto">
          <a:xfrm>
            <a:off x="251520" y="620688"/>
            <a:ext cx="329184" cy="371856"/>
          </a:xfrm>
          <a:prstGeom prst="rect">
            <a:avLst/>
          </a:prstGeom>
          <a:noFill/>
        </p:spPr>
      </p:pic>
      <p:grpSp>
        <p:nvGrpSpPr>
          <p:cNvPr id="2" name="Agrupar 7"/>
          <p:cNvGrpSpPr>
            <a:grpSpLocks/>
          </p:cNvGrpSpPr>
          <p:nvPr/>
        </p:nvGrpSpPr>
        <p:grpSpPr bwMode="auto">
          <a:xfrm>
            <a:off x="5724128" y="260648"/>
            <a:ext cx="3419872" cy="315913"/>
            <a:chOff x="1136624" y="484"/>
            <a:chExt cx="4053840" cy="462178"/>
          </a:xfrm>
        </p:grpSpPr>
        <p:sp>
          <p:nvSpPr>
            <p:cNvPr id="10" name="Pentágono 9"/>
            <p:cNvSpPr>
              <a:spLocks noChangeArrowheads="1"/>
            </p:cNvSpPr>
            <p:nvPr/>
          </p:nvSpPr>
          <p:spPr bwMode="auto">
            <a:xfrm rot="10800000">
              <a:off x="1136624" y="484"/>
              <a:ext cx="4053840" cy="462178"/>
            </a:xfrm>
            <a:prstGeom prst="homePlate">
              <a:avLst>
                <a:gd name="adj" fmla="val 49988"/>
              </a:avLst>
            </a:prstGeom>
            <a:solidFill>
              <a:schemeClr val="bg1">
                <a:lumMod val="50000"/>
              </a:schemeClr>
            </a:solidFill>
            <a:ln w="9525">
              <a:noFill/>
              <a:miter lim="800000"/>
              <a:headEnd/>
              <a:tailEnd/>
            </a:ln>
            <a:effectLst/>
          </p:spPr>
          <p:txBody>
            <a:bodyPr/>
            <a:lstStyle/>
            <a:p>
              <a:endParaRPr lang="es-ES"/>
            </a:p>
          </p:txBody>
        </p:sp>
        <p:sp>
          <p:nvSpPr>
            <p:cNvPr id="11" name="Pentágono 4"/>
            <p:cNvSpPr/>
            <p:nvPr/>
          </p:nvSpPr>
          <p:spPr>
            <a:xfrm rot="21600000">
              <a:off x="1251583" y="484"/>
              <a:ext cx="3938881" cy="462178"/>
            </a:xfrm>
            <a:prstGeom prst="rect">
              <a:avLst/>
            </a:prstGeom>
          </p:spPr>
          <p:style>
            <a:lnRef idx="0">
              <a:scrgbClr r="0" g="0" b="0"/>
            </a:lnRef>
            <a:fillRef idx="0">
              <a:scrgbClr r="0" g="0" b="0"/>
            </a:fillRef>
            <a:effectRef idx="0">
              <a:scrgbClr r="0" g="0" b="0"/>
            </a:effectRef>
            <a:fontRef idx="minor">
              <a:schemeClr val="lt1"/>
            </a:fontRef>
          </p:style>
          <p:txBody>
            <a:bodyPr lIns="203808" tIns="57150" rIns="106680" bIns="57150" anchor="ctr"/>
            <a:lstStyle/>
            <a:p>
              <a:pPr defTabSz="515938">
                <a:lnSpc>
                  <a:spcPct val="90000"/>
                </a:lnSpc>
                <a:spcAft>
                  <a:spcPct val="35000"/>
                </a:spcAft>
              </a:pPr>
              <a:r>
                <a:rPr lang="es-ES_tradnl" sz="1200" b="1" dirty="0" smtClean="0">
                  <a:solidFill>
                    <a:schemeClr val="bg1"/>
                  </a:solidFill>
                  <a:latin typeface="Century Gothic" pitchFamily="34" charset="0"/>
                  <a:ea typeface="Verdana" pitchFamily="34" charset="0"/>
                  <a:cs typeface="Verdana" pitchFamily="34" charset="0"/>
                </a:rPr>
                <a:t>REIVINDICACIONES.</a:t>
              </a:r>
              <a:endParaRPr lang="es-ES_tradnl" sz="1200" b="1" dirty="0">
                <a:solidFill>
                  <a:schemeClr val="bg1"/>
                </a:solidFill>
                <a:latin typeface="Century Gothic" pitchFamily="34" charset="0"/>
                <a:ea typeface="Verdana" pitchFamily="34" charset="0"/>
                <a:cs typeface="Verdana" pitchFamily="34" charset="0"/>
              </a:endParaRPr>
            </a:p>
          </p:txBody>
        </p:sp>
      </p:grpSp>
      <p:sp>
        <p:nvSpPr>
          <p:cNvPr id="12" name="Elipse 8"/>
          <p:cNvSpPr>
            <a:spLocks noChangeArrowheads="1"/>
          </p:cNvSpPr>
          <p:nvPr/>
        </p:nvSpPr>
        <p:spPr bwMode="auto">
          <a:xfrm>
            <a:off x="5543153" y="260648"/>
            <a:ext cx="363537" cy="315913"/>
          </a:xfrm>
          <a:prstGeom prst="ellipse">
            <a:avLst/>
          </a:prstGeom>
          <a:solidFill>
            <a:srgbClr val="88A945">
              <a:alpha val="66000"/>
            </a:srgbClr>
          </a:solidFill>
          <a:ln w="9525">
            <a:noFill/>
            <a:round/>
            <a:headEnd/>
            <a:tailEnd/>
          </a:ln>
          <a:effectLst>
            <a:outerShdw dist="23000" dir="5400000" rotWithShape="0">
              <a:srgbClr val="808080">
                <a:alpha val="34999"/>
              </a:srgbClr>
            </a:outerShdw>
          </a:effectLst>
        </p:spPr>
        <p:txBody>
          <a:bodyPr/>
          <a:lstStyle/>
          <a:p>
            <a:endParaRPr lang="es-ES"/>
          </a:p>
        </p:txBody>
      </p:sp>
      <p:sp>
        <p:nvSpPr>
          <p:cNvPr id="17" name="16 CuadroTexto"/>
          <p:cNvSpPr txBox="1"/>
          <p:nvPr/>
        </p:nvSpPr>
        <p:spPr>
          <a:xfrm>
            <a:off x="4136544" y="6611779"/>
            <a:ext cx="864096" cy="246221"/>
          </a:xfrm>
          <a:prstGeom prst="rect">
            <a:avLst/>
          </a:prstGeom>
          <a:noFill/>
        </p:spPr>
        <p:txBody>
          <a:bodyPr wrap="square" rtlCol="0">
            <a:spAutoFit/>
          </a:bodyPr>
          <a:lstStyle/>
          <a:p>
            <a:pPr algn="ctr"/>
            <a:fld id="{3D8B8D9E-BC19-4DFB-947D-176637D95CF7}" type="slidenum">
              <a:rPr lang="es-ES" sz="1000" smtClean="0">
                <a:solidFill>
                  <a:schemeClr val="bg1"/>
                </a:solidFill>
                <a:latin typeface="Century Gothic" pitchFamily="34" charset="0"/>
              </a:rPr>
              <a:pPr algn="ctr"/>
              <a:t>4</a:t>
            </a:fld>
            <a:endParaRPr lang="es-ES" sz="1000" dirty="0">
              <a:solidFill>
                <a:schemeClr val="bg1"/>
              </a:solidFill>
              <a:latin typeface="Century Gothic" pitchFamily="34" charset="0"/>
            </a:endParaRPr>
          </a:p>
        </p:txBody>
      </p:sp>
      <p:graphicFrame>
        <p:nvGraphicFramePr>
          <p:cNvPr id="14" name="13 Diagrama"/>
          <p:cNvGraphicFramePr/>
          <p:nvPr/>
        </p:nvGraphicFramePr>
        <p:xfrm>
          <a:off x="400050" y="1268760"/>
          <a:ext cx="9144000" cy="4912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12 CuadroTexto"/>
          <p:cNvSpPr txBox="1"/>
          <p:nvPr/>
        </p:nvSpPr>
        <p:spPr>
          <a:xfrm>
            <a:off x="2950608" y="778344"/>
            <a:ext cx="3240360" cy="338554"/>
          </a:xfrm>
          <a:prstGeom prst="rect">
            <a:avLst/>
          </a:prstGeom>
          <a:noFill/>
        </p:spPr>
        <p:txBody>
          <a:bodyPr wrap="square" rtlCol="0">
            <a:spAutoFit/>
          </a:bodyPr>
          <a:lstStyle/>
          <a:p>
            <a:pPr algn="ctr"/>
            <a:r>
              <a:rPr lang="es-ES" sz="1600" b="1" dirty="0" smtClean="0">
                <a:solidFill>
                  <a:schemeClr val="bg1"/>
                </a:solidFill>
                <a:latin typeface="Century Gothic" pitchFamily="34" charset="0"/>
              </a:rPr>
              <a:t>MEDIDAS GENERALES</a:t>
            </a:r>
            <a:endParaRPr lang="es-ES" sz="1600" b="1" dirty="0">
              <a:solidFill>
                <a:schemeClr val="bg1"/>
              </a:solidFill>
              <a:latin typeface="Century Gothic"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570000"/>
            <a:ext cx="9144000" cy="28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764704"/>
            <a:ext cx="9144000" cy="332656"/>
          </a:xfrm>
          <a:prstGeom prst="rect">
            <a:avLst/>
          </a:prstGeom>
          <a:solidFill>
            <a:srgbClr val="88A9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050" name="Picture 2" descr="C:\Users\usuario\D_Alonso\Logo2_3ymas.jpg"/>
          <p:cNvPicPr>
            <a:picLocks noChangeAspect="1" noChangeArrowheads="1"/>
          </p:cNvPicPr>
          <p:nvPr/>
        </p:nvPicPr>
        <p:blipFill>
          <a:blip r:embed="rId3" cstate="print"/>
          <a:srcRect/>
          <a:stretch>
            <a:fillRect/>
          </a:stretch>
        </p:blipFill>
        <p:spPr bwMode="auto">
          <a:xfrm>
            <a:off x="251520" y="620688"/>
            <a:ext cx="329184" cy="371856"/>
          </a:xfrm>
          <a:prstGeom prst="rect">
            <a:avLst/>
          </a:prstGeom>
          <a:noFill/>
        </p:spPr>
      </p:pic>
      <p:grpSp>
        <p:nvGrpSpPr>
          <p:cNvPr id="2" name="Agrupar 7"/>
          <p:cNvGrpSpPr>
            <a:grpSpLocks/>
          </p:cNvGrpSpPr>
          <p:nvPr/>
        </p:nvGrpSpPr>
        <p:grpSpPr bwMode="auto">
          <a:xfrm>
            <a:off x="5652120" y="260648"/>
            <a:ext cx="3491880" cy="324000"/>
            <a:chOff x="1136624" y="484"/>
            <a:chExt cx="4139042" cy="462178"/>
          </a:xfrm>
        </p:grpSpPr>
        <p:sp>
          <p:nvSpPr>
            <p:cNvPr id="10" name="Pentágono 9"/>
            <p:cNvSpPr>
              <a:spLocks noChangeArrowheads="1"/>
            </p:cNvSpPr>
            <p:nvPr/>
          </p:nvSpPr>
          <p:spPr bwMode="auto">
            <a:xfrm rot="10800000">
              <a:off x="1136624" y="484"/>
              <a:ext cx="4139042" cy="462178"/>
            </a:xfrm>
            <a:prstGeom prst="homePlate">
              <a:avLst>
                <a:gd name="adj" fmla="val 49988"/>
              </a:avLst>
            </a:prstGeom>
            <a:solidFill>
              <a:schemeClr val="bg1">
                <a:lumMod val="50000"/>
              </a:schemeClr>
            </a:solidFill>
            <a:ln w="9525">
              <a:noFill/>
              <a:miter lim="800000"/>
              <a:headEnd/>
              <a:tailEnd/>
            </a:ln>
            <a:effectLst/>
          </p:spPr>
          <p:txBody>
            <a:bodyPr/>
            <a:lstStyle/>
            <a:p>
              <a:endParaRPr lang="es-ES"/>
            </a:p>
          </p:txBody>
        </p:sp>
        <p:sp>
          <p:nvSpPr>
            <p:cNvPr id="11" name="Pentágono 4"/>
            <p:cNvSpPr/>
            <p:nvPr/>
          </p:nvSpPr>
          <p:spPr>
            <a:xfrm rot="21600000">
              <a:off x="1251583" y="484"/>
              <a:ext cx="3938881" cy="462178"/>
            </a:xfrm>
            <a:prstGeom prst="rect">
              <a:avLst/>
            </a:prstGeom>
          </p:spPr>
          <p:style>
            <a:lnRef idx="0">
              <a:scrgbClr r="0" g="0" b="0"/>
            </a:lnRef>
            <a:fillRef idx="0">
              <a:scrgbClr r="0" g="0" b="0"/>
            </a:fillRef>
            <a:effectRef idx="0">
              <a:scrgbClr r="0" g="0" b="0"/>
            </a:effectRef>
            <a:fontRef idx="minor">
              <a:schemeClr val="lt1"/>
            </a:fontRef>
          </p:style>
          <p:txBody>
            <a:bodyPr lIns="203808" tIns="57150" rIns="106680" bIns="57150" anchor="ctr"/>
            <a:lstStyle/>
            <a:p>
              <a:pPr defTabSz="515938">
                <a:lnSpc>
                  <a:spcPct val="90000"/>
                </a:lnSpc>
                <a:spcAft>
                  <a:spcPct val="35000"/>
                </a:spcAft>
              </a:pPr>
              <a:endParaRPr lang="es-ES_tradnl" sz="1400" b="1" dirty="0">
                <a:solidFill>
                  <a:schemeClr val="bg1"/>
                </a:solidFill>
                <a:latin typeface="Arial Narrow Bold" charset="0"/>
                <a:ea typeface="ＭＳ Ｐゴシック" charset="-128"/>
              </a:endParaRPr>
            </a:p>
          </p:txBody>
        </p:sp>
      </p:grpSp>
      <p:sp>
        <p:nvSpPr>
          <p:cNvPr id="12" name="Elipse 8"/>
          <p:cNvSpPr>
            <a:spLocks noChangeArrowheads="1"/>
          </p:cNvSpPr>
          <p:nvPr/>
        </p:nvSpPr>
        <p:spPr bwMode="auto">
          <a:xfrm>
            <a:off x="5436096" y="260648"/>
            <a:ext cx="363537" cy="315913"/>
          </a:xfrm>
          <a:prstGeom prst="ellipse">
            <a:avLst/>
          </a:prstGeom>
          <a:solidFill>
            <a:srgbClr val="88A945">
              <a:alpha val="66000"/>
            </a:srgbClr>
          </a:solidFill>
          <a:ln w="9525">
            <a:noFill/>
            <a:round/>
            <a:headEnd/>
            <a:tailEnd/>
          </a:ln>
          <a:effectLst>
            <a:outerShdw dist="23000" dir="5400000" rotWithShape="0">
              <a:srgbClr val="808080">
                <a:alpha val="34999"/>
              </a:srgbClr>
            </a:outerShdw>
          </a:effectLst>
        </p:spPr>
        <p:txBody>
          <a:bodyPr/>
          <a:lstStyle/>
          <a:p>
            <a:endParaRPr lang="es-ES"/>
          </a:p>
        </p:txBody>
      </p:sp>
      <p:graphicFrame>
        <p:nvGraphicFramePr>
          <p:cNvPr id="14" name="13 Diagrama"/>
          <p:cNvGraphicFramePr/>
          <p:nvPr/>
        </p:nvGraphicFramePr>
        <p:xfrm>
          <a:off x="1509956" y="1916832"/>
          <a:ext cx="6096000" cy="33123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6" name="15 CuadroTexto"/>
          <p:cNvSpPr txBox="1"/>
          <p:nvPr/>
        </p:nvSpPr>
        <p:spPr>
          <a:xfrm>
            <a:off x="4136544" y="6611779"/>
            <a:ext cx="864096" cy="246221"/>
          </a:xfrm>
          <a:prstGeom prst="rect">
            <a:avLst/>
          </a:prstGeom>
          <a:noFill/>
        </p:spPr>
        <p:txBody>
          <a:bodyPr wrap="square" rtlCol="0">
            <a:spAutoFit/>
          </a:bodyPr>
          <a:lstStyle/>
          <a:p>
            <a:pPr algn="ctr"/>
            <a:fld id="{3D8B8D9E-BC19-4DFB-947D-176637D95CF7}" type="slidenum">
              <a:rPr lang="es-ES" sz="1000" smtClean="0">
                <a:solidFill>
                  <a:schemeClr val="bg1"/>
                </a:solidFill>
                <a:latin typeface="Century Gothic" pitchFamily="34" charset="0"/>
              </a:rPr>
              <a:pPr algn="ctr"/>
              <a:t>5</a:t>
            </a:fld>
            <a:endParaRPr lang="es-ES" sz="1000" dirty="0">
              <a:solidFill>
                <a:schemeClr val="bg1"/>
              </a:solidFill>
              <a:latin typeface="Century Gothic"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570000"/>
            <a:ext cx="9144000" cy="28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764704"/>
            <a:ext cx="9144000" cy="332656"/>
          </a:xfrm>
          <a:prstGeom prst="rect">
            <a:avLst/>
          </a:prstGeom>
          <a:solidFill>
            <a:srgbClr val="88A9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050" name="Picture 2" descr="C:\Users\usuario\D_Alonso\Logo2_3ymas.jpg"/>
          <p:cNvPicPr>
            <a:picLocks noChangeAspect="1" noChangeArrowheads="1"/>
          </p:cNvPicPr>
          <p:nvPr/>
        </p:nvPicPr>
        <p:blipFill>
          <a:blip r:embed="rId2" cstate="print"/>
          <a:srcRect/>
          <a:stretch>
            <a:fillRect/>
          </a:stretch>
        </p:blipFill>
        <p:spPr bwMode="auto">
          <a:xfrm>
            <a:off x="251520" y="620688"/>
            <a:ext cx="329184" cy="371856"/>
          </a:xfrm>
          <a:prstGeom prst="rect">
            <a:avLst/>
          </a:prstGeom>
          <a:noFill/>
        </p:spPr>
      </p:pic>
      <p:grpSp>
        <p:nvGrpSpPr>
          <p:cNvPr id="2" name="Agrupar 7"/>
          <p:cNvGrpSpPr>
            <a:grpSpLocks/>
          </p:cNvGrpSpPr>
          <p:nvPr/>
        </p:nvGrpSpPr>
        <p:grpSpPr bwMode="auto">
          <a:xfrm>
            <a:off x="5724128" y="260648"/>
            <a:ext cx="3419872" cy="315913"/>
            <a:chOff x="1136624" y="484"/>
            <a:chExt cx="4053840" cy="462178"/>
          </a:xfrm>
        </p:grpSpPr>
        <p:sp>
          <p:nvSpPr>
            <p:cNvPr id="10" name="Pentágono 9"/>
            <p:cNvSpPr>
              <a:spLocks noChangeArrowheads="1"/>
            </p:cNvSpPr>
            <p:nvPr/>
          </p:nvSpPr>
          <p:spPr bwMode="auto">
            <a:xfrm rot="10800000">
              <a:off x="1136624" y="484"/>
              <a:ext cx="4053840" cy="462178"/>
            </a:xfrm>
            <a:prstGeom prst="homePlate">
              <a:avLst>
                <a:gd name="adj" fmla="val 49988"/>
              </a:avLst>
            </a:prstGeom>
            <a:solidFill>
              <a:schemeClr val="bg1">
                <a:lumMod val="50000"/>
              </a:schemeClr>
            </a:solidFill>
            <a:ln w="9525">
              <a:noFill/>
              <a:miter lim="800000"/>
              <a:headEnd/>
              <a:tailEnd/>
            </a:ln>
            <a:effectLst/>
          </p:spPr>
          <p:txBody>
            <a:bodyPr/>
            <a:lstStyle/>
            <a:p>
              <a:endParaRPr lang="es-ES"/>
            </a:p>
          </p:txBody>
        </p:sp>
        <p:sp>
          <p:nvSpPr>
            <p:cNvPr id="11" name="Pentágono 4"/>
            <p:cNvSpPr/>
            <p:nvPr/>
          </p:nvSpPr>
          <p:spPr>
            <a:xfrm rot="21600000">
              <a:off x="1251583" y="484"/>
              <a:ext cx="3938881" cy="462178"/>
            </a:xfrm>
            <a:prstGeom prst="rect">
              <a:avLst/>
            </a:prstGeom>
          </p:spPr>
          <p:style>
            <a:lnRef idx="0">
              <a:scrgbClr r="0" g="0" b="0"/>
            </a:lnRef>
            <a:fillRef idx="0">
              <a:scrgbClr r="0" g="0" b="0"/>
            </a:fillRef>
            <a:effectRef idx="0">
              <a:scrgbClr r="0" g="0" b="0"/>
            </a:effectRef>
            <a:fontRef idx="minor">
              <a:schemeClr val="lt1"/>
            </a:fontRef>
          </p:style>
          <p:txBody>
            <a:bodyPr lIns="203808" tIns="57150" rIns="106680" bIns="57150" anchor="ctr"/>
            <a:lstStyle/>
            <a:p>
              <a:pPr defTabSz="515938">
                <a:lnSpc>
                  <a:spcPct val="90000"/>
                </a:lnSpc>
                <a:spcAft>
                  <a:spcPct val="35000"/>
                </a:spcAft>
              </a:pPr>
              <a:r>
                <a:rPr lang="es-ES_tradnl" sz="1200" b="1" dirty="0" smtClean="0">
                  <a:solidFill>
                    <a:schemeClr val="bg1"/>
                  </a:solidFill>
                  <a:latin typeface="Century Gothic" pitchFamily="34" charset="0"/>
                  <a:ea typeface="Verdana" pitchFamily="34" charset="0"/>
                  <a:cs typeface="Verdana" pitchFamily="34" charset="0"/>
                </a:rPr>
                <a:t>Algunos detalles</a:t>
              </a:r>
              <a:endParaRPr lang="es-ES_tradnl" sz="1200" b="1" dirty="0">
                <a:solidFill>
                  <a:schemeClr val="bg1"/>
                </a:solidFill>
                <a:latin typeface="Century Gothic" pitchFamily="34" charset="0"/>
                <a:ea typeface="Verdana" pitchFamily="34" charset="0"/>
                <a:cs typeface="Verdana" pitchFamily="34" charset="0"/>
              </a:endParaRPr>
            </a:p>
          </p:txBody>
        </p:sp>
      </p:grpSp>
      <p:sp>
        <p:nvSpPr>
          <p:cNvPr id="12" name="Elipse 8"/>
          <p:cNvSpPr>
            <a:spLocks noChangeArrowheads="1"/>
          </p:cNvSpPr>
          <p:nvPr/>
        </p:nvSpPr>
        <p:spPr bwMode="auto">
          <a:xfrm>
            <a:off x="5543153" y="260648"/>
            <a:ext cx="363537" cy="315913"/>
          </a:xfrm>
          <a:prstGeom prst="ellipse">
            <a:avLst/>
          </a:prstGeom>
          <a:solidFill>
            <a:srgbClr val="88A945">
              <a:alpha val="66000"/>
            </a:srgbClr>
          </a:solidFill>
          <a:ln w="9525">
            <a:noFill/>
            <a:round/>
            <a:headEnd/>
            <a:tailEnd/>
          </a:ln>
          <a:effectLst>
            <a:outerShdw dist="23000" dir="5400000" rotWithShape="0">
              <a:srgbClr val="808080">
                <a:alpha val="34999"/>
              </a:srgbClr>
            </a:outerShdw>
          </a:effectLst>
        </p:spPr>
        <p:txBody>
          <a:bodyPr/>
          <a:lstStyle/>
          <a:p>
            <a:endParaRPr lang="es-ES"/>
          </a:p>
        </p:txBody>
      </p:sp>
      <p:sp>
        <p:nvSpPr>
          <p:cNvPr id="17" name="16 CuadroTexto"/>
          <p:cNvSpPr txBox="1"/>
          <p:nvPr/>
        </p:nvSpPr>
        <p:spPr>
          <a:xfrm>
            <a:off x="4136544" y="6611779"/>
            <a:ext cx="864096" cy="246221"/>
          </a:xfrm>
          <a:prstGeom prst="rect">
            <a:avLst/>
          </a:prstGeom>
          <a:noFill/>
        </p:spPr>
        <p:txBody>
          <a:bodyPr wrap="square" rtlCol="0">
            <a:spAutoFit/>
          </a:bodyPr>
          <a:lstStyle/>
          <a:p>
            <a:pPr algn="ctr"/>
            <a:fld id="{3D8B8D9E-BC19-4DFB-947D-176637D95CF7}" type="slidenum">
              <a:rPr lang="es-ES" sz="1000" smtClean="0">
                <a:solidFill>
                  <a:schemeClr val="bg1"/>
                </a:solidFill>
                <a:latin typeface="Century Gothic" pitchFamily="34" charset="0"/>
              </a:rPr>
              <a:pPr algn="ctr"/>
              <a:t>6</a:t>
            </a:fld>
            <a:endParaRPr lang="es-ES" sz="1000" dirty="0">
              <a:solidFill>
                <a:schemeClr val="bg1"/>
              </a:solidFill>
              <a:latin typeface="Century Gothic" pitchFamily="34" charset="0"/>
            </a:endParaRPr>
          </a:p>
        </p:txBody>
      </p:sp>
      <p:graphicFrame>
        <p:nvGraphicFramePr>
          <p:cNvPr id="14" name="13 Diagrama"/>
          <p:cNvGraphicFramePr/>
          <p:nvPr/>
        </p:nvGraphicFramePr>
        <p:xfrm>
          <a:off x="250376" y="1124744"/>
          <a:ext cx="9144000" cy="432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12 CuadroTexto"/>
          <p:cNvSpPr txBox="1"/>
          <p:nvPr/>
        </p:nvSpPr>
        <p:spPr>
          <a:xfrm>
            <a:off x="2950608" y="778344"/>
            <a:ext cx="3240360" cy="338554"/>
          </a:xfrm>
          <a:prstGeom prst="rect">
            <a:avLst/>
          </a:prstGeom>
          <a:noFill/>
        </p:spPr>
        <p:txBody>
          <a:bodyPr wrap="square" rtlCol="0">
            <a:spAutoFit/>
          </a:bodyPr>
          <a:lstStyle/>
          <a:p>
            <a:pPr algn="ctr"/>
            <a:r>
              <a:rPr lang="es-ES" sz="1600" b="1" dirty="0" smtClean="0">
                <a:solidFill>
                  <a:schemeClr val="bg1"/>
                </a:solidFill>
                <a:latin typeface="Century Gothic" pitchFamily="34" charset="0"/>
              </a:rPr>
              <a:t>TRANSPORTE</a:t>
            </a:r>
            <a:endParaRPr lang="es-ES" sz="1600" b="1" dirty="0">
              <a:solidFill>
                <a:schemeClr val="bg1"/>
              </a:solidFill>
              <a:latin typeface="Century Gothic" pitchFamily="34" charset="0"/>
            </a:endParaRPr>
          </a:p>
        </p:txBody>
      </p:sp>
      <p:graphicFrame>
        <p:nvGraphicFramePr>
          <p:cNvPr id="15" name="14 Diagrama"/>
          <p:cNvGraphicFramePr/>
          <p:nvPr/>
        </p:nvGraphicFramePr>
        <p:xfrm>
          <a:off x="251520" y="5373216"/>
          <a:ext cx="9144000" cy="122413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1026" name="Picture 2" descr="C:\Users\usuario\Desktop\Libro1_.jpg"/>
          <p:cNvPicPr>
            <a:picLocks noChangeAspect="1" noChangeArrowheads="1"/>
          </p:cNvPicPr>
          <p:nvPr/>
        </p:nvPicPr>
        <p:blipFill>
          <a:blip r:embed="rId13" cstate="print"/>
          <a:srcRect/>
          <a:stretch>
            <a:fillRect/>
          </a:stretch>
        </p:blipFill>
        <p:spPr bwMode="auto">
          <a:xfrm>
            <a:off x="3347864" y="2924944"/>
            <a:ext cx="3178256" cy="1678673"/>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570000"/>
            <a:ext cx="9144000" cy="28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764704"/>
            <a:ext cx="9144000" cy="332656"/>
          </a:xfrm>
          <a:prstGeom prst="rect">
            <a:avLst/>
          </a:prstGeom>
          <a:solidFill>
            <a:srgbClr val="88A9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050" name="Picture 2" descr="C:\Users\usuario\D_Alonso\Logo2_3ymas.jpg"/>
          <p:cNvPicPr>
            <a:picLocks noChangeAspect="1" noChangeArrowheads="1"/>
          </p:cNvPicPr>
          <p:nvPr/>
        </p:nvPicPr>
        <p:blipFill>
          <a:blip r:embed="rId2" cstate="print"/>
          <a:srcRect/>
          <a:stretch>
            <a:fillRect/>
          </a:stretch>
        </p:blipFill>
        <p:spPr bwMode="auto">
          <a:xfrm>
            <a:off x="251520" y="620688"/>
            <a:ext cx="329184" cy="371856"/>
          </a:xfrm>
          <a:prstGeom prst="rect">
            <a:avLst/>
          </a:prstGeom>
          <a:noFill/>
        </p:spPr>
      </p:pic>
      <p:grpSp>
        <p:nvGrpSpPr>
          <p:cNvPr id="2" name="Agrupar 7"/>
          <p:cNvGrpSpPr>
            <a:grpSpLocks/>
          </p:cNvGrpSpPr>
          <p:nvPr/>
        </p:nvGrpSpPr>
        <p:grpSpPr bwMode="auto">
          <a:xfrm>
            <a:off x="5724128" y="260648"/>
            <a:ext cx="3419872" cy="315913"/>
            <a:chOff x="1136624" y="484"/>
            <a:chExt cx="4053840" cy="462178"/>
          </a:xfrm>
        </p:grpSpPr>
        <p:sp>
          <p:nvSpPr>
            <p:cNvPr id="10" name="Pentágono 9"/>
            <p:cNvSpPr>
              <a:spLocks noChangeArrowheads="1"/>
            </p:cNvSpPr>
            <p:nvPr/>
          </p:nvSpPr>
          <p:spPr bwMode="auto">
            <a:xfrm rot="10800000">
              <a:off x="1136624" y="484"/>
              <a:ext cx="4053840" cy="462178"/>
            </a:xfrm>
            <a:prstGeom prst="homePlate">
              <a:avLst>
                <a:gd name="adj" fmla="val 49988"/>
              </a:avLst>
            </a:prstGeom>
            <a:solidFill>
              <a:schemeClr val="bg1">
                <a:lumMod val="50000"/>
              </a:schemeClr>
            </a:solidFill>
            <a:ln w="9525">
              <a:noFill/>
              <a:miter lim="800000"/>
              <a:headEnd/>
              <a:tailEnd/>
            </a:ln>
            <a:effectLst/>
          </p:spPr>
          <p:txBody>
            <a:bodyPr/>
            <a:lstStyle/>
            <a:p>
              <a:endParaRPr lang="es-ES"/>
            </a:p>
          </p:txBody>
        </p:sp>
        <p:sp>
          <p:nvSpPr>
            <p:cNvPr id="11" name="Pentágono 4"/>
            <p:cNvSpPr/>
            <p:nvPr/>
          </p:nvSpPr>
          <p:spPr>
            <a:xfrm rot="21600000">
              <a:off x="1251583" y="484"/>
              <a:ext cx="3938881" cy="462178"/>
            </a:xfrm>
            <a:prstGeom prst="rect">
              <a:avLst/>
            </a:prstGeom>
          </p:spPr>
          <p:style>
            <a:lnRef idx="0">
              <a:scrgbClr r="0" g="0" b="0"/>
            </a:lnRef>
            <a:fillRef idx="0">
              <a:scrgbClr r="0" g="0" b="0"/>
            </a:fillRef>
            <a:effectRef idx="0">
              <a:scrgbClr r="0" g="0" b="0"/>
            </a:effectRef>
            <a:fontRef idx="minor">
              <a:schemeClr val="lt1"/>
            </a:fontRef>
          </p:style>
          <p:txBody>
            <a:bodyPr lIns="203808" tIns="57150" rIns="106680" bIns="57150" anchor="ctr"/>
            <a:lstStyle/>
            <a:p>
              <a:pPr defTabSz="515938">
                <a:lnSpc>
                  <a:spcPct val="90000"/>
                </a:lnSpc>
                <a:spcAft>
                  <a:spcPct val="35000"/>
                </a:spcAft>
              </a:pPr>
              <a:r>
                <a:rPr lang="es-ES_tradnl" sz="1200" b="1" dirty="0" smtClean="0">
                  <a:solidFill>
                    <a:schemeClr val="bg1"/>
                  </a:solidFill>
                  <a:latin typeface="Century Gothic" pitchFamily="34" charset="0"/>
                  <a:ea typeface="Verdana" pitchFamily="34" charset="0"/>
                  <a:cs typeface="Verdana" pitchFamily="34" charset="0"/>
                </a:rPr>
                <a:t>Algunos detalles.</a:t>
              </a:r>
              <a:endParaRPr lang="es-ES_tradnl" sz="1200" b="1" dirty="0">
                <a:solidFill>
                  <a:schemeClr val="bg1"/>
                </a:solidFill>
                <a:latin typeface="Century Gothic" pitchFamily="34" charset="0"/>
                <a:ea typeface="Verdana" pitchFamily="34" charset="0"/>
                <a:cs typeface="Verdana" pitchFamily="34" charset="0"/>
              </a:endParaRPr>
            </a:p>
          </p:txBody>
        </p:sp>
      </p:grpSp>
      <p:sp>
        <p:nvSpPr>
          <p:cNvPr id="12" name="Elipse 8"/>
          <p:cNvSpPr>
            <a:spLocks noChangeArrowheads="1"/>
          </p:cNvSpPr>
          <p:nvPr/>
        </p:nvSpPr>
        <p:spPr bwMode="auto">
          <a:xfrm>
            <a:off x="5543153" y="260648"/>
            <a:ext cx="363537" cy="315913"/>
          </a:xfrm>
          <a:prstGeom prst="ellipse">
            <a:avLst/>
          </a:prstGeom>
          <a:solidFill>
            <a:srgbClr val="88A945">
              <a:alpha val="66000"/>
            </a:srgbClr>
          </a:solidFill>
          <a:ln w="9525">
            <a:noFill/>
            <a:round/>
            <a:headEnd/>
            <a:tailEnd/>
          </a:ln>
          <a:effectLst>
            <a:outerShdw dist="23000" dir="5400000" rotWithShape="0">
              <a:srgbClr val="808080">
                <a:alpha val="34999"/>
              </a:srgbClr>
            </a:outerShdw>
          </a:effectLst>
        </p:spPr>
        <p:txBody>
          <a:bodyPr/>
          <a:lstStyle/>
          <a:p>
            <a:endParaRPr lang="es-ES"/>
          </a:p>
        </p:txBody>
      </p:sp>
      <p:sp>
        <p:nvSpPr>
          <p:cNvPr id="17" name="16 CuadroTexto"/>
          <p:cNvSpPr txBox="1"/>
          <p:nvPr/>
        </p:nvSpPr>
        <p:spPr>
          <a:xfrm>
            <a:off x="4136544" y="6611779"/>
            <a:ext cx="864096" cy="246221"/>
          </a:xfrm>
          <a:prstGeom prst="rect">
            <a:avLst/>
          </a:prstGeom>
          <a:noFill/>
        </p:spPr>
        <p:txBody>
          <a:bodyPr wrap="square" rtlCol="0">
            <a:spAutoFit/>
          </a:bodyPr>
          <a:lstStyle/>
          <a:p>
            <a:pPr algn="ctr"/>
            <a:fld id="{3D8B8D9E-BC19-4DFB-947D-176637D95CF7}" type="slidenum">
              <a:rPr lang="es-ES" sz="1000" smtClean="0">
                <a:solidFill>
                  <a:schemeClr val="bg1"/>
                </a:solidFill>
                <a:latin typeface="Century Gothic" pitchFamily="34" charset="0"/>
              </a:rPr>
              <a:pPr algn="ctr"/>
              <a:t>7</a:t>
            </a:fld>
            <a:endParaRPr lang="es-ES" sz="1000" dirty="0">
              <a:solidFill>
                <a:schemeClr val="bg1"/>
              </a:solidFill>
              <a:latin typeface="Century Gothic" pitchFamily="34" charset="0"/>
            </a:endParaRPr>
          </a:p>
        </p:txBody>
      </p:sp>
      <p:graphicFrame>
        <p:nvGraphicFramePr>
          <p:cNvPr id="14" name="13 Diagrama"/>
          <p:cNvGraphicFramePr/>
          <p:nvPr/>
        </p:nvGraphicFramePr>
        <p:xfrm>
          <a:off x="400050" y="1124744"/>
          <a:ext cx="9144000"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12 CuadroTexto"/>
          <p:cNvSpPr txBox="1"/>
          <p:nvPr/>
        </p:nvSpPr>
        <p:spPr>
          <a:xfrm>
            <a:off x="2950608" y="778344"/>
            <a:ext cx="3240360" cy="338554"/>
          </a:xfrm>
          <a:prstGeom prst="rect">
            <a:avLst/>
          </a:prstGeom>
          <a:noFill/>
        </p:spPr>
        <p:txBody>
          <a:bodyPr wrap="square" rtlCol="0">
            <a:spAutoFit/>
          </a:bodyPr>
          <a:lstStyle/>
          <a:p>
            <a:pPr algn="ctr"/>
            <a:r>
              <a:rPr lang="es-ES" sz="1600" b="1" dirty="0" smtClean="0">
                <a:solidFill>
                  <a:schemeClr val="bg1"/>
                </a:solidFill>
                <a:latin typeface="Century Gothic" pitchFamily="34" charset="0"/>
              </a:rPr>
              <a:t>VIVIENDA</a:t>
            </a:r>
            <a:endParaRPr lang="es-ES" sz="1600" b="1" dirty="0">
              <a:solidFill>
                <a:schemeClr val="bg1"/>
              </a:solidFill>
              <a:latin typeface="Century Gothic" pitchFamily="34" charset="0"/>
            </a:endParaRPr>
          </a:p>
        </p:txBody>
      </p:sp>
      <p:grpSp>
        <p:nvGrpSpPr>
          <p:cNvPr id="18" name="17 Grupo"/>
          <p:cNvGrpSpPr/>
          <p:nvPr/>
        </p:nvGrpSpPr>
        <p:grpSpPr>
          <a:xfrm>
            <a:off x="2195736" y="1916832"/>
            <a:ext cx="4253589" cy="3183174"/>
            <a:chOff x="2180878" y="1628800"/>
            <a:chExt cx="4253589" cy="3183174"/>
          </a:xfrm>
        </p:grpSpPr>
        <p:pic>
          <p:nvPicPr>
            <p:cNvPr id="1027" name="Picture 3" descr="C:\Users\usuario\Desktop\Libro1.jpg"/>
            <p:cNvPicPr>
              <a:picLocks noChangeAspect="1" noChangeArrowheads="1"/>
            </p:cNvPicPr>
            <p:nvPr/>
          </p:nvPicPr>
          <p:blipFill>
            <a:blip r:embed="rId8" cstate="print"/>
            <a:srcRect/>
            <a:stretch>
              <a:fillRect/>
            </a:stretch>
          </p:blipFill>
          <p:spPr bwMode="auto">
            <a:xfrm>
              <a:off x="2195736" y="1628800"/>
              <a:ext cx="4238731" cy="1224136"/>
            </a:xfrm>
            <a:prstGeom prst="rect">
              <a:avLst/>
            </a:prstGeom>
            <a:noFill/>
          </p:spPr>
        </p:pic>
        <p:pic>
          <p:nvPicPr>
            <p:cNvPr id="1028" name="Picture 4" descr="C:\Users\usuario\Desktop\Libro1 - copia.jpg"/>
            <p:cNvPicPr>
              <a:picLocks noChangeAspect="1" noChangeArrowheads="1"/>
            </p:cNvPicPr>
            <p:nvPr/>
          </p:nvPicPr>
          <p:blipFill>
            <a:blip r:embed="rId9" cstate="print"/>
            <a:srcRect/>
            <a:stretch>
              <a:fillRect/>
            </a:stretch>
          </p:blipFill>
          <p:spPr bwMode="auto">
            <a:xfrm>
              <a:off x="2201069" y="2905894"/>
              <a:ext cx="3038053" cy="1126711"/>
            </a:xfrm>
            <a:prstGeom prst="rect">
              <a:avLst/>
            </a:prstGeom>
            <a:noFill/>
          </p:spPr>
        </p:pic>
        <p:pic>
          <p:nvPicPr>
            <p:cNvPr id="1029" name="Picture 5" descr="C:\Users\usuario\Desktop\Libro1 - copia (2).jpg"/>
            <p:cNvPicPr>
              <a:picLocks noChangeAspect="1" noChangeArrowheads="1"/>
            </p:cNvPicPr>
            <p:nvPr/>
          </p:nvPicPr>
          <p:blipFill>
            <a:blip r:embed="rId10" cstate="print"/>
            <a:srcRect/>
            <a:stretch>
              <a:fillRect/>
            </a:stretch>
          </p:blipFill>
          <p:spPr bwMode="auto">
            <a:xfrm>
              <a:off x="2180878" y="4048497"/>
              <a:ext cx="3600400" cy="763477"/>
            </a:xfrm>
            <a:prstGeom prst="rect">
              <a:avLst/>
            </a:prstGeom>
            <a:noFill/>
          </p:spPr>
        </p:pic>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570000"/>
            <a:ext cx="9144000" cy="28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764704"/>
            <a:ext cx="9144000" cy="332656"/>
          </a:xfrm>
          <a:prstGeom prst="rect">
            <a:avLst/>
          </a:prstGeom>
          <a:solidFill>
            <a:srgbClr val="88A9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050" name="Picture 2" descr="C:\Users\usuario\D_Alonso\Logo2_3ymas.jpg"/>
          <p:cNvPicPr>
            <a:picLocks noChangeAspect="1" noChangeArrowheads="1"/>
          </p:cNvPicPr>
          <p:nvPr/>
        </p:nvPicPr>
        <p:blipFill>
          <a:blip r:embed="rId2" cstate="print"/>
          <a:srcRect/>
          <a:stretch>
            <a:fillRect/>
          </a:stretch>
        </p:blipFill>
        <p:spPr bwMode="auto">
          <a:xfrm>
            <a:off x="251520" y="620688"/>
            <a:ext cx="329184" cy="371856"/>
          </a:xfrm>
          <a:prstGeom prst="rect">
            <a:avLst/>
          </a:prstGeom>
          <a:noFill/>
        </p:spPr>
      </p:pic>
      <p:grpSp>
        <p:nvGrpSpPr>
          <p:cNvPr id="2" name="Agrupar 7"/>
          <p:cNvGrpSpPr>
            <a:grpSpLocks/>
          </p:cNvGrpSpPr>
          <p:nvPr/>
        </p:nvGrpSpPr>
        <p:grpSpPr bwMode="auto">
          <a:xfrm>
            <a:off x="5724128" y="260648"/>
            <a:ext cx="3419872" cy="315913"/>
            <a:chOff x="1136624" y="484"/>
            <a:chExt cx="4053840" cy="462178"/>
          </a:xfrm>
        </p:grpSpPr>
        <p:sp>
          <p:nvSpPr>
            <p:cNvPr id="10" name="Pentágono 9"/>
            <p:cNvSpPr>
              <a:spLocks noChangeArrowheads="1"/>
            </p:cNvSpPr>
            <p:nvPr/>
          </p:nvSpPr>
          <p:spPr bwMode="auto">
            <a:xfrm rot="10800000">
              <a:off x="1136624" y="484"/>
              <a:ext cx="4053840" cy="462178"/>
            </a:xfrm>
            <a:prstGeom prst="homePlate">
              <a:avLst>
                <a:gd name="adj" fmla="val 49988"/>
              </a:avLst>
            </a:prstGeom>
            <a:solidFill>
              <a:schemeClr val="bg1">
                <a:lumMod val="50000"/>
              </a:schemeClr>
            </a:solidFill>
            <a:ln w="9525">
              <a:noFill/>
              <a:miter lim="800000"/>
              <a:headEnd/>
              <a:tailEnd/>
            </a:ln>
            <a:effectLst/>
          </p:spPr>
          <p:txBody>
            <a:bodyPr/>
            <a:lstStyle/>
            <a:p>
              <a:endParaRPr lang="es-ES"/>
            </a:p>
          </p:txBody>
        </p:sp>
        <p:sp>
          <p:nvSpPr>
            <p:cNvPr id="11" name="Pentágono 4"/>
            <p:cNvSpPr/>
            <p:nvPr/>
          </p:nvSpPr>
          <p:spPr>
            <a:xfrm rot="21600000">
              <a:off x="1251583" y="484"/>
              <a:ext cx="3938881" cy="462178"/>
            </a:xfrm>
            <a:prstGeom prst="rect">
              <a:avLst/>
            </a:prstGeom>
          </p:spPr>
          <p:style>
            <a:lnRef idx="0">
              <a:scrgbClr r="0" g="0" b="0"/>
            </a:lnRef>
            <a:fillRef idx="0">
              <a:scrgbClr r="0" g="0" b="0"/>
            </a:fillRef>
            <a:effectRef idx="0">
              <a:scrgbClr r="0" g="0" b="0"/>
            </a:effectRef>
            <a:fontRef idx="minor">
              <a:schemeClr val="lt1"/>
            </a:fontRef>
          </p:style>
          <p:txBody>
            <a:bodyPr lIns="203808" tIns="57150" rIns="106680" bIns="57150" anchor="ctr"/>
            <a:lstStyle/>
            <a:p>
              <a:pPr defTabSz="515938">
                <a:lnSpc>
                  <a:spcPct val="90000"/>
                </a:lnSpc>
                <a:spcAft>
                  <a:spcPct val="35000"/>
                </a:spcAft>
              </a:pPr>
              <a:r>
                <a:rPr lang="es-ES_tradnl" sz="1200" b="1" dirty="0" smtClean="0">
                  <a:solidFill>
                    <a:schemeClr val="bg1"/>
                  </a:solidFill>
                  <a:latin typeface="Century Gothic" pitchFamily="34" charset="0"/>
                  <a:ea typeface="Verdana" pitchFamily="34" charset="0"/>
                  <a:cs typeface="Verdana" pitchFamily="34" charset="0"/>
                </a:rPr>
                <a:t>CONTAMOS CONTIGO.</a:t>
              </a:r>
              <a:endParaRPr lang="es-ES_tradnl" sz="1200" b="1" dirty="0">
                <a:solidFill>
                  <a:schemeClr val="bg1"/>
                </a:solidFill>
                <a:latin typeface="Century Gothic" pitchFamily="34" charset="0"/>
                <a:ea typeface="Verdana" pitchFamily="34" charset="0"/>
                <a:cs typeface="Verdana" pitchFamily="34" charset="0"/>
              </a:endParaRPr>
            </a:p>
          </p:txBody>
        </p:sp>
      </p:grpSp>
      <p:sp>
        <p:nvSpPr>
          <p:cNvPr id="12" name="Elipse 8"/>
          <p:cNvSpPr>
            <a:spLocks noChangeArrowheads="1"/>
          </p:cNvSpPr>
          <p:nvPr/>
        </p:nvSpPr>
        <p:spPr bwMode="auto">
          <a:xfrm>
            <a:off x="5543153" y="260648"/>
            <a:ext cx="363537" cy="315913"/>
          </a:xfrm>
          <a:prstGeom prst="ellipse">
            <a:avLst/>
          </a:prstGeom>
          <a:solidFill>
            <a:srgbClr val="88A945">
              <a:alpha val="66000"/>
            </a:srgbClr>
          </a:solidFill>
          <a:ln w="9525">
            <a:noFill/>
            <a:round/>
            <a:headEnd/>
            <a:tailEnd/>
          </a:ln>
          <a:effectLst>
            <a:outerShdw dist="23000" dir="5400000" rotWithShape="0">
              <a:srgbClr val="808080">
                <a:alpha val="34999"/>
              </a:srgbClr>
            </a:outerShdw>
          </a:effectLst>
        </p:spPr>
        <p:txBody>
          <a:bodyPr/>
          <a:lstStyle/>
          <a:p>
            <a:endParaRPr lang="es-ES"/>
          </a:p>
        </p:txBody>
      </p:sp>
      <p:graphicFrame>
        <p:nvGraphicFramePr>
          <p:cNvPr id="13" name="12 Diagrama"/>
          <p:cNvGraphicFramePr/>
          <p:nvPr/>
        </p:nvGraphicFramePr>
        <p:xfrm>
          <a:off x="3923928" y="1340768"/>
          <a:ext cx="5112568" cy="11772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9" name="18 Imagen" descr="Logo Banco de ALimentos.jpg"/>
          <p:cNvPicPr>
            <a:picLocks noChangeAspect="1"/>
          </p:cNvPicPr>
          <p:nvPr/>
        </p:nvPicPr>
        <p:blipFill>
          <a:blip r:embed="rId8" cstate="print"/>
          <a:stretch>
            <a:fillRect/>
          </a:stretch>
        </p:blipFill>
        <p:spPr>
          <a:xfrm>
            <a:off x="2267744" y="5589240"/>
            <a:ext cx="721017" cy="720000"/>
          </a:xfrm>
          <a:prstGeom prst="rect">
            <a:avLst/>
          </a:prstGeom>
        </p:spPr>
      </p:pic>
      <p:pic>
        <p:nvPicPr>
          <p:cNvPr id="20" name="Picture 2"/>
          <p:cNvPicPr>
            <a:picLocks noChangeAspect="1" noChangeArrowheads="1"/>
          </p:cNvPicPr>
          <p:nvPr/>
        </p:nvPicPr>
        <p:blipFill>
          <a:blip r:embed="rId9" cstate="print"/>
          <a:srcRect/>
          <a:stretch>
            <a:fillRect/>
          </a:stretch>
        </p:blipFill>
        <p:spPr bwMode="auto">
          <a:xfrm>
            <a:off x="6876256" y="5517232"/>
            <a:ext cx="512023" cy="900000"/>
          </a:xfrm>
          <a:prstGeom prst="rect">
            <a:avLst/>
          </a:prstGeom>
          <a:noFill/>
          <a:ln w="9525">
            <a:noFill/>
            <a:miter lim="800000"/>
            <a:headEnd/>
            <a:tailEnd/>
          </a:ln>
        </p:spPr>
      </p:pic>
      <p:pic>
        <p:nvPicPr>
          <p:cNvPr id="30" name="Picture 5"/>
          <p:cNvPicPr>
            <a:picLocks noChangeAspect="1" noChangeArrowheads="1"/>
          </p:cNvPicPr>
          <p:nvPr/>
        </p:nvPicPr>
        <p:blipFill>
          <a:blip r:embed="rId10" cstate="print"/>
          <a:srcRect/>
          <a:stretch>
            <a:fillRect/>
          </a:stretch>
        </p:blipFill>
        <p:spPr bwMode="auto">
          <a:xfrm>
            <a:off x="5940152" y="5589240"/>
            <a:ext cx="684831" cy="720000"/>
          </a:xfrm>
          <a:prstGeom prst="rect">
            <a:avLst/>
          </a:prstGeom>
          <a:noFill/>
          <a:ln w="9525">
            <a:noFill/>
            <a:miter lim="800000"/>
            <a:headEnd/>
            <a:tailEnd/>
          </a:ln>
        </p:spPr>
      </p:pic>
      <p:pic>
        <p:nvPicPr>
          <p:cNvPr id="31" name="3b499658-c59f-4895-bba2-cc6c6505cf8f" descr="82357A0D-CF01-42ED-8E4F-669A8FF8E524@local"/>
          <p:cNvPicPr>
            <a:picLocks noChangeAspect="1" noChangeArrowheads="1"/>
          </p:cNvPicPr>
          <p:nvPr/>
        </p:nvPicPr>
        <p:blipFill>
          <a:blip r:embed="rId11" cstate="print"/>
          <a:srcRect/>
          <a:stretch>
            <a:fillRect/>
          </a:stretch>
        </p:blipFill>
        <p:spPr bwMode="auto">
          <a:xfrm>
            <a:off x="4716016" y="5805264"/>
            <a:ext cx="1034599" cy="432000"/>
          </a:xfrm>
          <a:prstGeom prst="rect">
            <a:avLst/>
          </a:prstGeom>
          <a:noFill/>
          <a:ln w="9525">
            <a:noFill/>
            <a:miter lim="800000"/>
            <a:headEnd/>
            <a:tailEnd/>
          </a:ln>
        </p:spPr>
      </p:pic>
      <p:pic>
        <p:nvPicPr>
          <p:cNvPr id="32" name="Picture 3"/>
          <p:cNvPicPr>
            <a:picLocks noChangeAspect="1" noChangeArrowheads="1"/>
          </p:cNvPicPr>
          <p:nvPr/>
        </p:nvPicPr>
        <p:blipFill>
          <a:blip r:embed="rId12" cstate="print"/>
          <a:srcRect/>
          <a:stretch>
            <a:fillRect/>
          </a:stretch>
        </p:blipFill>
        <p:spPr bwMode="auto">
          <a:xfrm>
            <a:off x="7740353" y="5748702"/>
            <a:ext cx="1322595" cy="612000"/>
          </a:xfrm>
          <a:prstGeom prst="rect">
            <a:avLst/>
          </a:prstGeom>
          <a:noFill/>
          <a:ln w="9525">
            <a:noFill/>
            <a:miter lim="800000"/>
            <a:headEnd/>
            <a:tailEnd/>
          </a:ln>
        </p:spPr>
      </p:pic>
      <p:sp>
        <p:nvSpPr>
          <p:cNvPr id="33" name="32 Rectángulo"/>
          <p:cNvSpPr/>
          <p:nvPr/>
        </p:nvSpPr>
        <p:spPr>
          <a:xfrm>
            <a:off x="7703840" y="5589241"/>
            <a:ext cx="1440160" cy="276999"/>
          </a:xfrm>
          <a:prstGeom prst="rect">
            <a:avLst/>
          </a:prstGeom>
        </p:spPr>
        <p:txBody>
          <a:bodyPr wrap="square">
            <a:spAutoFit/>
          </a:bodyPr>
          <a:lstStyle/>
          <a:p>
            <a:pPr algn="ctr">
              <a:defRPr/>
            </a:pPr>
            <a:r>
              <a:rPr lang="es-ES" sz="600" b="1" dirty="0" smtClean="0">
                <a:latin typeface="Century Gothic" pitchFamily="34" charset="0"/>
              </a:rPr>
              <a:t>Miembro del Observatorio Aragonés de la Familia</a:t>
            </a:r>
          </a:p>
        </p:txBody>
      </p:sp>
      <p:sp>
        <p:nvSpPr>
          <p:cNvPr id="35" name="34 Rectángulo"/>
          <p:cNvSpPr/>
          <p:nvPr/>
        </p:nvSpPr>
        <p:spPr>
          <a:xfrm>
            <a:off x="3131840" y="5877272"/>
            <a:ext cx="1440160" cy="276999"/>
          </a:xfrm>
          <a:prstGeom prst="rect">
            <a:avLst/>
          </a:prstGeom>
        </p:spPr>
        <p:txBody>
          <a:bodyPr wrap="square">
            <a:spAutoFit/>
          </a:bodyPr>
          <a:lstStyle/>
          <a:p>
            <a:pPr algn="ctr">
              <a:defRPr/>
            </a:pPr>
            <a:r>
              <a:rPr lang="es-ES" sz="600" dirty="0" smtClean="0">
                <a:latin typeface="Century Gothic" pitchFamily="34" charset="0"/>
              </a:rPr>
              <a:t>Entidad declarada de Utilidad Pública</a:t>
            </a:r>
          </a:p>
        </p:txBody>
      </p:sp>
      <p:sp>
        <p:nvSpPr>
          <p:cNvPr id="25" name="24 CuadroTexto"/>
          <p:cNvSpPr txBox="1"/>
          <p:nvPr/>
        </p:nvSpPr>
        <p:spPr>
          <a:xfrm>
            <a:off x="4136544" y="6611779"/>
            <a:ext cx="864096" cy="246221"/>
          </a:xfrm>
          <a:prstGeom prst="rect">
            <a:avLst/>
          </a:prstGeom>
          <a:noFill/>
        </p:spPr>
        <p:txBody>
          <a:bodyPr wrap="square" rtlCol="0">
            <a:spAutoFit/>
          </a:bodyPr>
          <a:lstStyle/>
          <a:p>
            <a:pPr algn="ctr"/>
            <a:fld id="{3D8B8D9E-BC19-4DFB-947D-176637D95CF7}" type="slidenum">
              <a:rPr lang="es-ES" sz="1000" smtClean="0">
                <a:solidFill>
                  <a:schemeClr val="bg1"/>
                </a:solidFill>
                <a:latin typeface="Century Gothic" pitchFamily="34" charset="0"/>
              </a:rPr>
              <a:pPr algn="ctr"/>
              <a:t>8</a:t>
            </a:fld>
            <a:endParaRPr lang="es-ES" sz="1000" dirty="0">
              <a:solidFill>
                <a:schemeClr val="bg1"/>
              </a:solidFill>
              <a:latin typeface="Century Gothic" pitchFamily="34" charset="0"/>
            </a:endParaRPr>
          </a:p>
        </p:txBody>
      </p:sp>
      <p:graphicFrame>
        <p:nvGraphicFramePr>
          <p:cNvPr id="23" name="22 Tabla"/>
          <p:cNvGraphicFramePr>
            <a:graphicFrameLocks noGrp="1"/>
          </p:cNvGraphicFramePr>
          <p:nvPr/>
        </p:nvGraphicFramePr>
        <p:xfrm>
          <a:off x="55160" y="2736408"/>
          <a:ext cx="3508728" cy="2606040"/>
        </p:xfrm>
        <a:graphic>
          <a:graphicData uri="http://schemas.openxmlformats.org/drawingml/2006/table">
            <a:tbl>
              <a:tblPr firstRow="1" bandRow="1">
                <a:effectLst/>
                <a:tableStyleId>{E8034E78-7F5D-4C2E-B375-FC64B27BC917}</a:tableStyleId>
              </a:tblPr>
              <a:tblGrid>
                <a:gridCol w="3508728"/>
              </a:tblGrid>
              <a:tr h="189776">
                <a:tc>
                  <a:txBody>
                    <a:bodyPr/>
                    <a:lstStyle/>
                    <a:p>
                      <a:pPr algn="ctr">
                        <a:buFont typeface="Arial" pitchFamily="34" charset="0"/>
                        <a:buNone/>
                      </a:pPr>
                      <a:r>
                        <a:rPr lang="es-ES" sz="900" dirty="0" smtClean="0">
                          <a:solidFill>
                            <a:schemeClr val="tx1"/>
                          </a:solidFill>
                          <a:latin typeface="Century Gothic" pitchFamily="34" charset="0"/>
                        </a:rPr>
                        <a:t>COMARCAS CON</a:t>
                      </a:r>
                      <a:r>
                        <a:rPr lang="es-ES" sz="900" baseline="0" dirty="0" smtClean="0">
                          <a:solidFill>
                            <a:schemeClr val="tx1"/>
                          </a:solidFill>
                          <a:latin typeface="Century Gothic" pitchFamily="34" charset="0"/>
                        </a:rPr>
                        <a:t> DELEGADO DE 3YMÁS</a:t>
                      </a:r>
                      <a:endParaRPr lang="es-ES" sz="900" b="1" dirty="0">
                        <a:solidFill>
                          <a:schemeClr val="tx1"/>
                        </a:solidFill>
                        <a:latin typeface="Century Gothic" pitchFamily="34" charset="0"/>
                      </a:endParaRPr>
                    </a:p>
                  </a:txBody>
                  <a:tcPr anchor="ctr">
                    <a:solidFill>
                      <a:schemeClr val="bg1">
                        <a:lumMod val="75000"/>
                      </a:schemeClr>
                    </a:solidFill>
                  </a:tcPr>
                </a:tc>
              </a:tr>
              <a:tr h="189776">
                <a:tc>
                  <a:txBody>
                    <a:bodyPr/>
                    <a:lstStyle/>
                    <a:p>
                      <a:pPr marL="144000">
                        <a:buFont typeface="Arial" pitchFamily="34" charset="0"/>
                        <a:buChar char="•"/>
                      </a:pPr>
                      <a:r>
                        <a:rPr lang="es-ES" sz="800" dirty="0" smtClean="0">
                          <a:solidFill>
                            <a:schemeClr val="tx1"/>
                          </a:solidFill>
                          <a:latin typeface="Century Gothic" pitchFamily="34" charset="0"/>
                        </a:rPr>
                        <a:t>    Bajo</a:t>
                      </a:r>
                      <a:r>
                        <a:rPr lang="es-ES" sz="800" baseline="0" dirty="0" smtClean="0">
                          <a:solidFill>
                            <a:schemeClr val="tx1"/>
                          </a:solidFill>
                          <a:latin typeface="Century Gothic" pitchFamily="34" charset="0"/>
                        </a:rPr>
                        <a:t> Aragón (</a:t>
                      </a:r>
                      <a:r>
                        <a:rPr lang="es-ES" sz="800" baseline="0" dirty="0" err="1" smtClean="0">
                          <a:solidFill>
                            <a:schemeClr val="tx1"/>
                          </a:solidFill>
                          <a:latin typeface="Century Gothic" pitchFamily="34" charset="0"/>
                        </a:rPr>
                        <a:t>Alcañiz</a:t>
                      </a:r>
                      <a:r>
                        <a:rPr lang="es-ES" sz="800" baseline="0" dirty="0" smtClean="0">
                          <a:solidFill>
                            <a:schemeClr val="tx1"/>
                          </a:solidFill>
                          <a:latin typeface="Century Gothic" pitchFamily="34" charset="0"/>
                        </a:rPr>
                        <a:t>)</a:t>
                      </a:r>
                      <a:endParaRPr lang="es-ES" sz="800" dirty="0">
                        <a:solidFill>
                          <a:schemeClr val="tx1"/>
                        </a:solidFill>
                        <a:latin typeface="Century Gothic" pitchFamily="34" charset="0"/>
                      </a:endParaRPr>
                    </a:p>
                  </a:txBody>
                  <a:tcPr anchor="ctr">
                    <a:noFill/>
                  </a:tcPr>
                </a:tc>
              </a:tr>
              <a:tr h="189776">
                <a:tc>
                  <a:txBody>
                    <a:bodyPr/>
                    <a:lstStyle/>
                    <a:p>
                      <a:pPr marL="144000">
                        <a:buFont typeface="Arial" pitchFamily="34" charset="0"/>
                        <a:buChar char="•"/>
                      </a:pPr>
                      <a:r>
                        <a:rPr lang="es-ES" sz="800" dirty="0" smtClean="0">
                          <a:solidFill>
                            <a:schemeClr val="tx1"/>
                          </a:solidFill>
                          <a:latin typeface="Century Gothic" pitchFamily="34" charset="0"/>
                        </a:rPr>
                        <a:t>    Bajo Cinca</a:t>
                      </a:r>
                      <a:r>
                        <a:rPr lang="es-ES" sz="800" baseline="0" dirty="0" smtClean="0">
                          <a:solidFill>
                            <a:schemeClr val="tx1"/>
                          </a:solidFill>
                          <a:latin typeface="Century Gothic" pitchFamily="34" charset="0"/>
                        </a:rPr>
                        <a:t> (Fraga)</a:t>
                      </a:r>
                      <a:endParaRPr lang="es-ES" sz="800" dirty="0">
                        <a:solidFill>
                          <a:schemeClr val="tx1"/>
                        </a:solidFill>
                        <a:latin typeface="Century Gothic" pitchFamily="34" charset="0"/>
                      </a:endParaRPr>
                    </a:p>
                  </a:txBody>
                  <a:tcPr anchor="ctr">
                    <a:noFill/>
                  </a:tcPr>
                </a:tc>
              </a:tr>
              <a:tr h="189776">
                <a:tc>
                  <a:txBody>
                    <a:bodyPr/>
                    <a:lstStyle/>
                    <a:p>
                      <a:pPr marL="144000">
                        <a:buFont typeface="Arial" pitchFamily="34" charset="0"/>
                        <a:buChar char="•"/>
                      </a:pPr>
                      <a:r>
                        <a:rPr lang="es-ES" sz="800" dirty="0" smtClean="0">
                          <a:solidFill>
                            <a:schemeClr val="tx1"/>
                          </a:solidFill>
                          <a:latin typeface="Century Gothic" pitchFamily="34" charset="0"/>
                        </a:rPr>
                        <a:t>    Hoya de Huesca (Huesca)</a:t>
                      </a:r>
                      <a:endParaRPr lang="es-ES" sz="800" dirty="0">
                        <a:solidFill>
                          <a:schemeClr val="tx1"/>
                        </a:solidFill>
                        <a:latin typeface="Century Gothic" pitchFamily="34" charset="0"/>
                      </a:endParaRPr>
                    </a:p>
                  </a:txBody>
                  <a:tcPr anchor="ctr">
                    <a:noFill/>
                  </a:tcPr>
                </a:tc>
              </a:tr>
              <a:tr h="189776">
                <a:tc>
                  <a:txBody>
                    <a:bodyPr/>
                    <a:lstStyle/>
                    <a:p>
                      <a:pPr marL="273050" indent="-130175">
                        <a:buFont typeface="Arial" pitchFamily="34" charset="0"/>
                        <a:buChar char="•"/>
                      </a:pPr>
                      <a:r>
                        <a:rPr lang="es-ES" sz="800" dirty="0" smtClean="0">
                          <a:solidFill>
                            <a:schemeClr val="tx1"/>
                          </a:solidFill>
                          <a:latin typeface="Century Gothic" pitchFamily="34" charset="0"/>
                        </a:rPr>
                        <a:t>La </a:t>
                      </a:r>
                      <a:r>
                        <a:rPr lang="es-ES" sz="800" dirty="0" err="1" smtClean="0">
                          <a:solidFill>
                            <a:schemeClr val="tx1"/>
                          </a:solidFill>
                          <a:latin typeface="Century Gothic" pitchFamily="34" charset="0"/>
                        </a:rPr>
                        <a:t>Jacetania</a:t>
                      </a:r>
                      <a:r>
                        <a:rPr lang="es-ES" sz="800" baseline="0" dirty="0" smtClean="0">
                          <a:solidFill>
                            <a:schemeClr val="tx1"/>
                          </a:solidFill>
                          <a:latin typeface="Century Gothic" pitchFamily="34" charset="0"/>
                        </a:rPr>
                        <a:t> (Jaca)</a:t>
                      </a:r>
                      <a:endParaRPr lang="es-ES" sz="800" dirty="0">
                        <a:solidFill>
                          <a:schemeClr val="tx1"/>
                        </a:solidFill>
                        <a:latin typeface="Century Gothic" pitchFamily="34" charset="0"/>
                      </a:endParaRPr>
                    </a:p>
                  </a:txBody>
                  <a:tcPr anchor="ctr">
                    <a:noFill/>
                  </a:tcPr>
                </a:tc>
              </a:tr>
              <a:tr h="189776">
                <a:tc>
                  <a:txBody>
                    <a:bodyPr/>
                    <a:lstStyle/>
                    <a:p>
                      <a:pPr marL="144000">
                        <a:buFont typeface="Arial" pitchFamily="34" charset="0"/>
                        <a:buChar char="•"/>
                      </a:pPr>
                      <a:r>
                        <a:rPr lang="es-ES" sz="800" dirty="0" smtClean="0">
                          <a:solidFill>
                            <a:schemeClr val="tx1"/>
                          </a:solidFill>
                          <a:latin typeface="Century Gothic" pitchFamily="34" charset="0"/>
                        </a:rPr>
                        <a:t>   Somontano de Barbastro (Barbastro)</a:t>
                      </a:r>
                      <a:endParaRPr lang="es-ES" sz="800" dirty="0">
                        <a:solidFill>
                          <a:schemeClr val="tx1"/>
                        </a:solidFill>
                        <a:latin typeface="Century Gothic" pitchFamily="34" charset="0"/>
                      </a:endParaRPr>
                    </a:p>
                  </a:txBody>
                  <a:tcPr anchor="ctr">
                    <a:noFill/>
                  </a:tcPr>
                </a:tc>
              </a:tr>
              <a:tr h="190126">
                <a:tc>
                  <a:txBody>
                    <a:bodyPr/>
                    <a:lstStyle/>
                    <a:p>
                      <a:pPr marL="144000">
                        <a:buFont typeface="Arial" pitchFamily="34" charset="0"/>
                        <a:buChar char="•"/>
                      </a:pPr>
                      <a:r>
                        <a:rPr lang="es-ES" sz="800" dirty="0" smtClean="0">
                          <a:solidFill>
                            <a:schemeClr val="tx1"/>
                          </a:solidFill>
                          <a:latin typeface="Century Gothic" pitchFamily="34" charset="0"/>
                        </a:rPr>
                        <a:t>   Mancomunidad Central de Zaragoza </a:t>
                      </a:r>
                    </a:p>
                    <a:p>
                      <a:pPr marL="144000">
                        <a:buFont typeface="Arial" pitchFamily="34" charset="0"/>
                        <a:buNone/>
                      </a:pPr>
                      <a:r>
                        <a:rPr lang="es-ES" sz="800" dirty="0" smtClean="0">
                          <a:solidFill>
                            <a:schemeClr val="tx1"/>
                          </a:solidFill>
                          <a:latin typeface="Century Gothic" pitchFamily="34" charset="0"/>
                        </a:rPr>
                        <a:t>      (Villanueva de Gállego)</a:t>
                      </a:r>
                      <a:r>
                        <a:rPr lang="es-ES" sz="800" baseline="0" dirty="0" smtClean="0">
                          <a:solidFill>
                            <a:schemeClr val="tx1"/>
                          </a:solidFill>
                          <a:latin typeface="Century Gothic" pitchFamily="34" charset="0"/>
                        </a:rPr>
                        <a:t>: </a:t>
                      </a:r>
                      <a:r>
                        <a:rPr lang="es-ES" sz="800" dirty="0" smtClean="0">
                          <a:solidFill>
                            <a:schemeClr val="tx1"/>
                          </a:solidFill>
                          <a:latin typeface="Century Gothic" pitchFamily="34" charset="0"/>
                        </a:rPr>
                        <a:t>villanueva@3ymas.com</a:t>
                      </a:r>
                      <a:endParaRPr lang="es-ES" sz="800" dirty="0">
                        <a:solidFill>
                          <a:schemeClr val="tx1"/>
                        </a:solidFill>
                        <a:latin typeface="Century Gothic" pitchFamily="34" charset="0"/>
                      </a:endParaRPr>
                    </a:p>
                  </a:txBody>
                  <a:tcPr anchor="ctr">
                    <a:noFill/>
                  </a:tcPr>
                </a:tc>
              </a:tr>
              <a:tr h="189776">
                <a:tc>
                  <a:txBody>
                    <a:bodyPr/>
                    <a:lstStyle/>
                    <a:p>
                      <a:pPr marL="144000">
                        <a:buFont typeface="Arial" pitchFamily="34" charset="0"/>
                        <a:buChar char="•"/>
                      </a:pPr>
                      <a:r>
                        <a:rPr lang="es-ES" sz="800" dirty="0" smtClean="0">
                          <a:solidFill>
                            <a:schemeClr val="tx1"/>
                          </a:solidFill>
                          <a:latin typeface="Century Gothic" pitchFamily="34" charset="0"/>
                        </a:rPr>
                        <a:t>  Cinca</a:t>
                      </a:r>
                      <a:r>
                        <a:rPr lang="es-ES" sz="800" baseline="0" dirty="0" smtClean="0">
                          <a:solidFill>
                            <a:schemeClr val="tx1"/>
                          </a:solidFill>
                          <a:latin typeface="Century Gothic" pitchFamily="34" charset="0"/>
                        </a:rPr>
                        <a:t> Media (Monzón): cincamedia@gmail.com</a:t>
                      </a:r>
                      <a:endParaRPr lang="es-ES" sz="800" dirty="0">
                        <a:solidFill>
                          <a:schemeClr val="tx1"/>
                        </a:solidFill>
                        <a:latin typeface="Century Gothic" pitchFamily="34" charset="0"/>
                      </a:endParaRPr>
                    </a:p>
                  </a:txBody>
                  <a:tcPr anchor="ctr">
                    <a:noFill/>
                  </a:tcPr>
                </a:tc>
              </a:tr>
              <a:tr h="189776">
                <a:tc>
                  <a:txBody>
                    <a:bodyPr/>
                    <a:lstStyle/>
                    <a:p>
                      <a:pPr marL="144000">
                        <a:buFont typeface="Arial" pitchFamily="34" charset="0"/>
                        <a:buChar char="•"/>
                      </a:pPr>
                      <a:r>
                        <a:rPr lang="es-ES" sz="800" dirty="0" smtClean="0">
                          <a:solidFill>
                            <a:schemeClr val="tx1"/>
                          </a:solidFill>
                          <a:latin typeface="Century Gothic" pitchFamily="34" charset="0"/>
                        </a:rPr>
                        <a:t>   Fuentes de Ebro (municipio)</a:t>
                      </a:r>
                      <a:endParaRPr lang="es-ES" sz="800" dirty="0">
                        <a:solidFill>
                          <a:schemeClr val="tx1"/>
                        </a:solidFill>
                        <a:latin typeface="Century Gothic" pitchFamily="34" charset="0"/>
                      </a:endParaRPr>
                    </a:p>
                  </a:txBody>
                  <a:tcPr anchor="ctr">
                    <a:noFill/>
                  </a:tcPr>
                </a:tc>
              </a:tr>
              <a:tr h="189776">
                <a:tc>
                  <a:txBody>
                    <a:bodyPr/>
                    <a:lstStyle/>
                    <a:p>
                      <a:pPr marL="144000">
                        <a:buFont typeface="Arial" pitchFamily="34" charset="0"/>
                        <a:buChar char="•"/>
                      </a:pPr>
                      <a:r>
                        <a:rPr lang="es-ES" sz="800" dirty="0" smtClean="0">
                          <a:solidFill>
                            <a:schemeClr val="tx1"/>
                          </a:solidFill>
                          <a:latin typeface="Century Gothic" pitchFamily="34" charset="0"/>
                        </a:rPr>
                        <a:t>   Andorra y Sierra de Arcos (Andorra)</a:t>
                      </a:r>
                      <a:endParaRPr lang="es-ES" sz="800" dirty="0">
                        <a:solidFill>
                          <a:schemeClr val="tx1"/>
                        </a:solidFill>
                        <a:latin typeface="Century Gothic" pitchFamily="34" charset="0"/>
                      </a:endParaRPr>
                    </a:p>
                  </a:txBody>
                  <a:tcPr anchor="ctr">
                    <a:noFill/>
                  </a:tcPr>
                </a:tc>
              </a:tr>
              <a:tr h="190126">
                <a:tc>
                  <a:txBody>
                    <a:bodyPr/>
                    <a:lstStyle/>
                    <a:p>
                      <a:pPr marL="273050" indent="-130175">
                        <a:buFont typeface="Arial" pitchFamily="34" charset="0"/>
                        <a:buChar char="•"/>
                      </a:pPr>
                      <a:r>
                        <a:rPr lang="es-ES" sz="800" dirty="0" smtClean="0">
                          <a:solidFill>
                            <a:schemeClr val="tx1"/>
                          </a:solidFill>
                          <a:latin typeface="Century Gothic" pitchFamily="34" charset="0"/>
                        </a:rPr>
                        <a:t> Mancomunidad de la Ribera Izquierda</a:t>
                      </a:r>
                      <a:r>
                        <a:rPr lang="es-ES" sz="800" baseline="0" dirty="0" smtClean="0">
                          <a:solidFill>
                            <a:schemeClr val="tx1"/>
                          </a:solidFill>
                          <a:latin typeface="Century Gothic" pitchFamily="34" charset="0"/>
                        </a:rPr>
                        <a:t> del Ebro (La          Puebla de </a:t>
                      </a:r>
                      <a:r>
                        <a:rPr lang="es-ES" sz="800" baseline="0" dirty="0" err="1" smtClean="0">
                          <a:solidFill>
                            <a:schemeClr val="tx1"/>
                          </a:solidFill>
                          <a:latin typeface="Century Gothic" pitchFamily="34" charset="0"/>
                        </a:rPr>
                        <a:t>Alfindén</a:t>
                      </a:r>
                      <a:r>
                        <a:rPr lang="es-ES" sz="800" baseline="0" dirty="0" smtClean="0">
                          <a:solidFill>
                            <a:schemeClr val="tx1"/>
                          </a:solidFill>
                          <a:latin typeface="Century Gothic" pitchFamily="34" charset="0"/>
                        </a:rPr>
                        <a:t>): alfinden@3ymas.com</a:t>
                      </a:r>
                      <a:endParaRPr lang="es-ES" sz="800" dirty="0">
                        <a:solidFill>
                          <a:schemeClr val="tx1"/>
                        </a:solidFill>
                        <a:latin typeface="Century Gothic" pitchFamily="34" charset="0"/>
                      </a:endParaRPr>
                    </a:p>
                  </a:txBody>
                  <a:tcPr anchor="ctr">
                    <a:noFill/>
                  </a:tcPr>
                </a:tc>
              </a:tr>
            </a:tbl>
          </a:graphicData>
        </a:graphic>
      </p:graphicFrame>
      <p:pic>
        <p:nvPicPr>
          <p:cNvPr id="24" name="Picture 2" descr="C:\Users\usuario\D_Alonso\Logo2_3ymas.jpg"/>
          <p:cNvPicPr>
            <a:picLocks noChangeAspect="1" noChangeArrowheads="1"/>
          </p:cNvPicPr>
          <p:nvPr/>
        </p:nvPicPr>
        <p:blipFill>
          <a:blip r:embed="rId2" cstate="print">
            <a:duotone>
              <a:schemeClr val="bg2">
                <a:shade val="45000"/>
                <a:satMod val="135000"/>
              </a:schemeClr>
              <a:prstClr val="white"/>
            </a:duotone>
          </a:blip>
          <a:stretch>
            <a:fillRect/>
          </a:stretch>
        </p:blipFill>
        <p:spPr bwMode="auto">
          <a:xfrm>
            <a:off x="5436096" y="3259816"/>
            <a:ext cx="1831473" cy="2068880"/>
          </a:xfrm>
          <a:prstGeom prst="rect">
            <a:avLst/>
          </a:prstGeom>
          <a:noFill/>
          <a:ln>
            <a:noFill/>
          </a:ln>
        </p:spPr>
      </p:pic>
      <p:pic>
        <p:nvPicPr>
          <p:cNvPr id="77827" name="Picture 3" descr="C:\Users\Eva\Desktop\logo_es.gif"/>
          <p:cNvPicPr>
            <a:picLocks noChangeAspect="1" noChangeArrowheads="1"/>
          </p:cNvPicPr>
          <p:nvPr/>
        </p:nvPicPr>
        <p:blipFill>
          <a:blip r:embed="rId13" cstate="print"/>
          <a:srcRect/>
          <a:stretch>
            <a:fillRect/>
          </a:stretch>
        </p:blipFill>
        <p:spPr bwMode="auto">
          <a:xfrm>
            <a:off x="1187624" y="5733256"/>
            <a:ext cx="974226" cy="432048"/>
          </a:xfrm>
          <a:prstGeom prst="rect">
            <a:avLst/>
          </a:prstGeom>
          <a:noFill/>
        </p:spPr>
      </p:pic>
      <p:pic>
        <p:nvPicPr>
          <p:cNvPr id="26" name="25 Imagen" descr="Logo3_lactancia.png"/>
          <p:cNvPicPr>
            <a:picLocks noChangeAspect="1"/>
          </p:cNvPicPr>
          <p:nvPr/>
        </p:nvPicPr>
        <p:blipFill>
          <a:blip r:embed="rId14" cstate="print"/>
          <a:stretch>
            <a:fillRect/>
          </a:stretch>
        </p:blipFill>
        <p:spPr>
          <a:xfrm>
            <a:off x="251520" y="5661248"/>
            <a:ext cx="713173" cy="6766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5086</TotalTime>
  <Words>989</Words>
  <Application>Microsoft Office PowerPoint</Application>
  <PresentationFormat>Presentación en pantalla (4:3)</PresentationFormat>
  <Paragraphs>109</Paragraphs>
  <Slides>8</Slides>
  <Notes>2</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Diapositiva 1</vt:lpstr>
      <vt:lpstr>Diapositiva 2</vt:lpstr>
      <vt:lpstr>Diapositiva 3</vt:lpstr>
      <vt:lpstr>Diapositiva 4</vt:lpstr>
      <vt:lpstr>Diapositiva 5</vt:lpstr>
      <vt:lpstr>Diapositiva 6</vt:lpstr>
      <vt:lpstr>Diapositiva 7</vt:lpstr>
      <vt:lpstr>Diapositiva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Eva</cp:lastModifiedBy>
  <cp:revision>566</cp:revision>
  <dcterms:created xsi:type="dcterms:W3CDTF">2010-10-04T14:18:38Z</dcterms:created>
  <dcterms:modified xsi:type="dcterms:W3CDTF">2016-09-12T07:24:37Z</dcterms:modified>
</cp:coreProperties>
</file>