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8"/>
  </p:notesMasterIdLst>
  <p:handoutMasterIdLst>
    <p:handoutMasterId r:id="rId9"/>
  </p:handoutMasterIdLst>
  <p:sldIdLst>
    <p:sldId id="305" r:id="rId2"/>
    <p:sldId id="338" r:id="rId3"/>
    <p:sldId id="339" r:id="rId4"/>
    <p:sldId id="360" r:id="rId5"/>
    <p:sldId id="330" r:id="rId6"/>
    <p:sldId id="333" r:id="rId7"/>
  </p:sldIdLst>
  <p:sldSz cx="9144000" cy="6858000" type="screen4x3"/>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A945"/>
    <a:srgbClr val="F3E30D"/>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57" autoAdjust="0"/>
    <p:restoredTop sz="94660"/>
  </p:normalViewPr>
  <p:slideViewPr>
    <p:cSldViewPr>
      <p:cViewPr>
        <p:scale>
          <a:sx n="100" d="100"/>
          <a:sy n="100" d="100"/>
        </p:scale>
        <p:origin x="-504" y="-204"/>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2328" y="-120"/>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FB9F69-2EAF-4FCD-A9FF-4840658EF3A3}"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s-ES"/>
        </a:p>
      </dgm:t>
    </dgm:pt>
    <dgm:pt modelId="{81C14782-9709-4A9A-92B1-C314E86901C7}">
      <dgm:prSet phldrT="[Texto]" custT="1"/>
      <dgm:spPr>
        <a:solidFill>
          <a:srgbClr val="88A945"/>
        </a:solidFill>
      </dgm:spPr>
      <dgm:t>
        <a:bodyPr anchor="ctr"/>
        <a:lstStyle/>
        <a:p>
          <a:r>
            <a:rPr lang="es-ES" sz="1000" b="1" baseline="0" dirty="0" smtClean="0">
              <a:solidFill>
                <a:schemeClr val="bg1"/>
              </a:solidFill>
              <a:latin typeface="Century Gothic" pitchFamily="34" charset="0"/>
            </a:rPr>
            <a:t>www.3ymas.com</a:t>
          </a:r>
          <a:endParaRPr lang="es-ES" sz="1000" b="1" baseline="0" dirty="0">
            <a:solidFill>
              <a:schemeClr val="bg1"/>
            </a:solidFill>
            <a:latin typeface="Century Gothic" pitchFamily="34" charset="0"/>
          </a:endParaRPr>
        </a:p>
      </dgm:t>
    </dgm:pt>
    <dgm:pt modelId="{ABBFEF79-D43A-4BF1-A812-93F656DEF6A4}" type="parTrans" cxnId="{2F295036-B2F2-42F0-A4DD-3DD84CEB102D}">
      <dgm:prSet/>
      <dgm:spPr/>
      <dgm:t>
        <a:bodyPr/>
        <a:lstStyle/>
        <a:p>
          <a:endParaRPr lang="es-ES" sz="1000"/>
        </a:p>
      </dgm:t>
    </dgm:pt>
    <dgm:pt modelId="{84285B5C-F6FA-49AC-BC2E-4EB4637027C2}" type="sibTrans" cxnId="{2F295036-B2F2-42F0-A4DD-3DD84CEB102D}">
      <dgm:prSet/>
      <dgm:spPr/>
      <dgm:t>
        <a:bodyPr/>
        <a:lstStyle/>
        <a:p>
          <a:endParaRPr lang="es-ES" sz="1000"/>
        </a:p>
      </dgm:t>
    </dgm:pt>
    <dgm:pt modelId="{65A35C26-D169-45B7-8DAB-D890150CA3E0}">
      <dgm:prSet phldrT="[Texto]" custT="1"/>
      <dgm:spPr>
        <a:solidFill>
          <a:schemeClr val="bg1"/>
        </a:solidFill>
        <a:ln>
          <a:solidFill>
            <a:srgbClr val="88A945"/>
          </a:solidFill>
        </a:ln>
      </dgm:spPr>
      <dgm:t>
        <a:bodyPr/>
        <a:lstStyle/>
        <a:p>
          <a:pPr algn="just">
            <a:lnSpc>
              <a:spcPct val="150000"/>
            </a:lnSpc>
          </a:pPr>
          <a:r>
            <a:rPr lang="es-ES" sz="1100" b="1" i="1" dirty="0" smtClean="0">
              <a:solidFill>
                <a:schemeClr val="tx1"/>
              </a:solidFill>
              <a:latin typeface="Century Gothic" pitchFamily="34" charset="0"/>
              <a:ea typeface="Verdana" pitchFamily="34" charset="0"/>
              <a:cs typeface="Verdana" pitchFamily="34" charset="0"/>
            </a:rPr>
            <a:t>Familias Numerosas de Aragón 3ymás </a:t>
          </a:r>
          <a:r>
            <a:rPr lang="es-ES" sz="1100" i="0" dirty="0" smtClean="0">
              <a:solidFill>
                <a:schemeClr val="tx1"/>
              </a:solidFill>
              <a:latin typeface="Century Gothic" pitchFamily="34" charset="0"/>
              <a:ea typeface="Verdana" pitchFamily="34" charset="0"/>
              <a:cs typeface="Verdana" pitchFamily="34" charset="0"/>
            </a:rPr>
            <a:t>presenta desde hace más de 15 años a los poderes públicos y a los medios de comunicación social las reivindicaciones de las familias numerosas de Aragón que por justicia le corresponden. Cuenta en la actualidad con 8.540 asociados en Aragón. Declarada de Utilidad Pública, ha prestado servicios en 2014 a 1.352 unidades familiares asociadas y a 473 unidades familiares no asociadas.</a:t>
          </a:r>
          <a:endParaRPr lang="es-ES" sz="1100" i="1" dirty="0">
            <a:solidFill>
              <a:schemeClr val="tx1"/>
            </a:solidFill>
            <a:latin typeface="Century Gothic" pitchFamily="34" charset="0"/>
            <a:ea typeface="Verdana" pitchFamily="34" charset="0"/>
            <a:cs typeface="Verdana" pitchFamily="34" charset="0"/>
          </a:endParaRPr>
        </a:p>
      </dgm:t>
    </dgm:pt>
    <dgm:pt modelId="{A4EB946B-CCC7-475A-8240-8A2D3195DFE4}" type="parTrans" cxnId="{7B800C85-08D6-42B0-9E0F-BFC2F3B86293}">
      <dgm:prSet/>
      <dgm:spPr/>
      <dgm:t>
        <a:bodyPr/>
        <a:lstStyle/>
        <a:p>
          <a:endParaRPr lang="es-ES" sz="1000"/>
        </a:p>
      </dgm:t>
    </dgm:pt>
    <dgm:pt modelId="{74C4D060-850F-42CC-80A7-4EF65B945CF6}" type="sibTrans" cxnId="{7B800C85-08D6-42B0-9E0F-BFC2F3B86293}">
      <dgm:prSet/>
      <dgm:spPr/>
      <dgm:t>
        <a:bodyPr/>
        <a:lstStyle/>
        <a:p>
          <a:endParaRPr lang="es-ES" sz="1000"/>
        </a:p>
      </dgm:t>
    </dgm:pt>
    <dgm:pt modelId="{04416CB8-F975-4143-8E44-00029E48464D}" type="pres">
      <dgm:prSet presAssocID="{21FB9F69-2EAF-4FCD-A9FF-4840658EF3A3}" presName="linearFlow" presStyleCnt="0">
        <dgm:presLayoutVars>
          <dgm:dir/>
          <dgm:animLvl val="lvl"/>
          <dgm:resizeHandles/>
        </dgm:presLayoutVars>
      </dgm:prSet>
      <dgm:spPr/>
      <dgm:t>
        <a:bodyPr/>
        <a:lstStyle/>
        <a:p>
          <a:endParaRPr lang="es-ES"/>
        </a:p>
      </dgm:t>
    </dgm:pt>
    <dgm:pt modelId="{C4755849-63CA-41DE-8D4A-0FB0B3CD7160}" type="pres">
      <dgm:prSet presAssocID="{81C14782-9709-4A9A-92B1-C314E86901C7}" presName="compositeNode" presStyleCnt="0">
        <dgm:presLayoutVars>
          <dgm:bulletEnabled val="1"/>
        </dgm:presLayoutVars>
      </dgm:prSet>
      <dgm:spPr/>
    </dgm:pt>
    <dgm:pt modelId="{7E721796-C668-4FF1-BC46-0C7D7650C734}" type="pres">
      <dgm:prSet presAssocID="{81C14782-9709-4A9A-92B1-C314E86901C7}" presName="image" presStyleLbl="fgImgPlace1" presStyleIdx="0" presStyleCnt="1" custScaleX="43652" custScaleY="67334" custLinFactX="-53310" custLinFactNeighborX="-100000" custLinFactNeighborY="-26957"/>
      <dgm:spPr>
        <a:blipFill rotWithShape="0">
          <a:blip xmlns:r="http://schemas.openxmlformats.org/officeDocument/2006/relationships" r:embed="rId1"/>
          <a:stretch>
            <a:fillRect/>
          </a:stretch>
        </a:blipFill>
      </dgm:spPr>
    </dgm:pt>
    <dgm:pt modelId="{A983C8A1-B4B5-49AB-9FCD-6B78171346FA}" type="pres">
      <dgm:prSet presAssocID="{81C14782-9709-4A9A-92B1-C314E86901C7}" presName="childNode" presStyleLbl="node1" presStyleIdx="0" presStyleCnt="1" custScaleX="150068" custScaleY="128205">
        <dgm:presLayoutVars>
          <dgm:bulletEnabled val="1"/>
        </dgm:presLayoutVars>
      </dgm:prSet>
      <dgm:spPr/>
      <dgm:t>
        <a:bodyPr/>
        <a:lstStyle/>
        <a:p>
          <a:endParaRPr lang="es-ES"/>
        </a:p>
      </dgm:t>
    </dgm:pt>
    <dgm:pt modelId="{EB818A78-7B04-428A-9DD3-B8486D1029EE}" type="pres">
      <dgm:prSet presAssocID="{81C14782-9709-4A9A-92B1-C314E86901C7}" presName="parentNode" presStyleLbl="revTx" presStyleIdx="0" presStyleCnt="1">
        <dgm:presLayoutVars>
          <dgm:chMax val="0"/>
          <dgm:bulletEnabled val="1"/>
        </dgm:presLayoutVars>
      </dgm:prSet>
      <dgm:spPr/>
      <dgm:t>
        <a:bodyPr/>
        <a:lstStyle/>
        <a:p>
          <a:endParaRPr lang="es-ES"/>
        </a:p>
      </dgm:t>
    </dgm:pt>
  </dgm:ptLst>
  <dgm:cxnLst>
    <dgm:cxn modelId="{7B800C85-08D6-42B0-9E0F-BFC2F3B86293}" srcId="{81C14782-9709-4A9A-92B1-C314E86901C7}" destId="{65A35C26-D169-45B7-8DAB-D890150CA3E0}" srcOrd="0" destOrd="0" parTransId="{A4EB946B-CCC7-475A-8240-8A2D3195DFE4}" sibTransId="{74C4D060-850F-42CC-80A7-4EF65B945CF6}"/>
    <dgm:cxn modelId="{C4A8108C-F1F6-4EE6-9B37-9AEF83295C61}" type="presOf" srcId="{65A35C26-D169-45B7-8DAB-D890150CA3E0}" destId="{A983C8A1-B4B5-49AB-9FCD-6B78171346FA}" srcOrd="0" destOrd="0" presId="urn:microsoft.com/office/officeart/2005/8/layout/hList2"/>
    <dgm:cxn modelId="{2F295036-B2F2-42F0-A4DD-3DD84CEB102D}" srcId="{21FB9F69-2EAF-4FCD-A9FF-4840658EF3A3}" destId="{81C14782-9709-4A9A-92B1-C314E86901C7}" srcOrd="0" destOrd="0" parTransId="{ABBFEF79-D43A-4BF1-A812-93F656DEF6A4}" sibTransId="{84285B5C-F6FA-49AC-BC2E-4EB4637027C2}"/>
    <dgm:cxn modelId="{7EAC06DB-9E20-4FED-BBFC-012756C58494}" type="presOf" srcId="{21FB9F69-2EAF-4FCD-A9FF-4840658EF3A3}" destId="{04416CB8-F975-4143-8E44-00029E48464D}" srcOrd="0" destOrd="0" presId="urn:microsoft.com/office/officeart/2005/8/layout/hList2"/>
    <dgm:cxn modelId="{F5A87879-1EA6-44D9-B3AA-C30F162BC466}" type="presOf" srcId="{81C14782-9709-4A9A-92B1-C314E86901C7}" destId="{EB818A78-7B04-428A-9DD3-B8486D1029EE}" srcOrd="0" destOrd="0" presId="urn:microsoft.com/office/officeart/2005/8/layout/hList2"/>
    <dgm:cxn modelId="{EEC871E0-334F-46F6-A5AF-6B7C83039421}" type="presParOf" srcId="{04416CB8-F975-4143-8E44-00029E48464D}" destId="{C4755849-63CA-41DE-8D4A-0FB0B3CD7160}" srcOrd="0" destOrd="0" presId="urn:microsoft.com/office/officeart/2005/8/layout/hList2"/>
    <dgm:cxn modelId="{ADEF6917-27DE-4D29-A2BF-A5F5B5CE6190}" type="presParOf" srcId="{C4755849-63CA-41DE-8D4A-0FB0B3CD7160}" destId="{7E721796-C668-4FF1-BC46-0C7D7650C734}" srcOrd="0" destOrd="0" presId="urn:microsoft.com/office/officeart/2005/8/layout/hList2"/>
    <dgm:cxn modelId="{D6291054-0158-4795-A5A6-3B6581F30ED7}" type="presParOf" srcId="{C4755849-63CA-41DE-8D4A-0FB0B3CD7160}" destId="{A983C8A1-B4B5-49AB-9FCD-6B78171346FA}" srcOrd="1" destOrd="0" presId="urn:microsoft.com/office/officeart/2005/8/layout/hList2"/>
    <dgm:cxn modelId="{9C639671-3282-4CEC-99C3-187F1879B59F}" type="presParOf" srcId="{C4755849-63CA-41DE-8D4A-0FB0B3CD7160}" destId="{EB818A78-7B04-428A-9DD3-B8486D1029EE}" srcOrd="2" destOrd="0" presId="urn:microsoft.com/office/officeart/2005/8/layout/h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309DDA-53D7-47DD-AB4E-9C1ED98D32FE}"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s-ES"/>
        </a:p>
      </dgm:t>
    </dgm:pt>
    <dgm:pt modelId="{4D059C33-F290-4A2E-A1A2-0011002D58DA}">
      <dgm:prSet phldrT="[Texto]" custT="1"/>
      <dgm:spPr>
        <a:solidFill>
          <a:schemeClr val="bg1">
            <a:lumMod val="85000"/>
          </a:schemeClr>
        </a:solidFill>
      </dgm:spPr>
      <dgm:t>
        <a:bodyPr/>
        <a:lstStyle/>
        <a:p>
          <a:r>
            <a:rPr lang="es-ES" sz="1100" b="1" dirty="0" smtClean="0">
              <a:latin typeface="Century Gothic" pitchFamily="34" charset="0"/>
              <a:ea typeface="Verdana" pitchFamily="34" charset="0"/>
              <a:cs typeface="Verdana" pitchFamily="34" charset="0"/>
            </a:rPr>
            <a:t>Referente social</a:t>
          </a:r>
          <a:endParaRPr lang="es-ES" sz="1100" b="1" dirty="0">
            <a:latin typeface="Century Gothic" pitchFamily="34" charset="0"/>
            <a:ea typeface="Verdana" pitchFamily="34" charset="0"/>
            <a:cs typeface="Verdana" pitchFamily="34" charset="0"/>
          </a:endParaRPr>
        </a:p>
      </dgm:t>
    </dgm:pt>
    <dgm:pt modelId="{C9E51E3B-1E99-461F-BA3E-1106FE5D29F9}" type="parTrans" cxnId="{5AA9A603-6DF6-431D-B572-6CEEA4424985}">
      <dgm:prSet/>
      <dgm:spPr/>
      <dgm:t>
        <a:bodyPr/>
        <a:lstStyle/>
        <a:p>
          <a:endParaRPr lang="es-ES"/>
        </a:p>
      </dgm:t>
    </dgm:pt>
    <dgm:pt modelId="{CF3B5269-A3C8-4FB0-91AD-E5AA5C367DEA}" type="sibTrans" cxnId="{5AA9A603-6DF6-431D-B572-6CEEA4424985}">
      <dgm:prSet/>
      <dgm:spPr/>
      <dgm:t>
        <a:bodyPr/>
        <a:lstStyle/>
        <a:p>
          <a:endParaRPr lang="es-ES"/>
        </a:p>
      </dgm:t>
    </dgm:pt>
    <dgm:pt modelId="{C79BC5B0-4D5A-4E81-9E5C-92FD5F6197EC}">
      <dgm:prSet phldrT="[Texto]" custT="1"/>
      <dgm:spPr>
        <a:solidFill>
          <a:schemeClr val="bg1">
            <a:lumMod val="95000"/>
          </a:schemeClr>
        </a:solidFill>
        <a:ln>
          <a:solidFill>
            <a:schemeClr val="bg1"/>
          </a:solidFill>
        </a:ln>
      </dgm:spPr>
      <dgm:t>
        <a:bodyPr/>
        <a:lstStyle/>
        <a:p>
          <a:pPr algn="ctr"/>
          <a:r>
            <a:rPr lang="es-ES" sz="900" dirty="0" smtClean="0">
              <a:solidFill>
                <a:schemeClr val="tx1"/>
              </a:solidFill>
              <a:latin typeface="Century Gothic" pitchFamily="34" charset="0"/>
              <a:ea typeface="Verdana" pitchFamily="34" charset="0"/>
              <a:cs typeface="Verdana" pitchFamily="34" charset="0"/>
            </a:rPr>
            <a:t>Es un referente social de la problemática de la Familia Numerosa en Aragón.</a:t>
          </a:r>
          <a:endParaRPr lang="es-ES" sz="900" dirty="0">
            <a:solidFill>
              <a:schemeClr val="tx1"/>
            </a:solidFill>
            <a:latin typeface="Century Gothic" pitchFamily="34" charset="0"/>
            <a:ea typeface="Verdana" pitchFamily="34" charset="0"/>
            <a:cs typeface="Verdana" pitchFamily="34" charset="0"/>
          </a:endParaRPr>
        </a:p>
      </dgm:t>
    </dgm:pt>
    <dgm:pt modelId="{A83522C7-BB90-46A4-8CD8-755E422C0907}" type="parTrans" cxnId="{74350613-7498-477B-8C5E-C68890BF5A8B}">
      <dgm:prSet/>
      <dgm:spPr/>
      <dgm:t>
        <a:bodyPr/>
        <a:lstStyle/>
        <a:p>
          <a:endParaRPr lang="es-ES"/>
        </a:p>
      </dgm:t>
    </dgm:pt>
    <dgm:pt modelId="{60DC8795-C7E6-4A26-BB31-CAAEF3622E47}" type="sibTrans" cxnId="{74350613-7498-477B-8C5E-C68890BF5A8B}">
      <dgm:prSet/>
      <dgm:spPr/>
      <dgm:t>
        <a:bodyPr/>
        <a:lstStyle/>
        <a:p>
          <a:endParaRPr lang="es-ES"/>
        </a:p>
      </dgm:t>
    </dgm:pt>
    <dgm:pt modelId="{6D02B887-F243-49CC-B13F-BA015E27A006}">
      <dgm:prSet phldrT="[Texto]" custT="1"/>
      <dgm:spPr>
        <a:solidFill>
          <a:schemeClr val="bg1">
            <a:lumMod val="85000"/>
          </a:schemeClr>
        </a:solidFill>
      </dgm:spPr>
      <dgm:t>
        <a:bodyPr/>
        <a:lstStyle/>
        <a:p>
          <a:r>
            <a:rPr lang="es-ES" sz="1100" b="1" dirty="0" smtClean="0">
              <a:latin typeface="Century Gothic" pitchFamily="34" charset="0"/>
              <a:ea typeface="Verdana" pitchFamily="34" charset="0"/>
              <a:cs typeface="Verdana" pitchFamily="34" charset="0"/>
            </a:rPr>
            <a:t>Iniciativas</a:t>
          </a:r>
          <a:endParaRPr lang="es-ES" sz="1100" b="1" dirty="0">
            <a:latin typeface="Century Gothic" pitchFamily="34" charset="0"/>
            <a:ea typeface="Verdana" pitchFamily="34" charset="0"/>
            <a:cs typeface="Verdana" pitchFamily="34" charset="0"/>
          </a:endParaRPr>
        </a:p>
      </dgm:t>
    </dgm:pt>
    <dgm:pt modelId="{89937A69-610B-4A2D-91BA-F9E5E9B16945}" type="parTrans" cxnId="{AB759184-2F94-45C2-A8A0-5EFB7DE733A0}">
      <dgm:prSet/>
      <dgm:spPr/>
      <dgm:t>
        <a:bodyPr/>
        <a:lstStyle/>
        <a:p>
          <a:endParaRPr lang="es-ES"/>
        </a:p>
      </dgm:t>
    </dgm:pt>
    <dgm:pt modelId="{9742EE8C-1055-4FE8-B728-1690B8DBCA2D}" type="sibTrans" cxnId="{AB759184-2F94-45C2-A8A0-5EFB7DE733A0}">
      <dgm:prSet/>
      <dgm:spPr/>
      <dgm:t>
        <a:bodyPr/>
        <a:lstStyle/>
        <a:p>
          <a:endParaRPr lang="es-ES"/>
        </a:p>
      </dgm:t>
    </dgm:pt>
    <dgm:pt modelId="{E936E5A0-BBFD-4CC5-9247-23512E5957A2}">
      <dgm:prSet phldrT="[Texto]" custT="1"/>
      <dgm:spPr>
        <a:solidFill>
          <a:schemeClr val="bg1">
            <a:lumMod val="95000"/>
          </a:schemeClr>
        </a:solidFill>
        <a:ln>
          <a:solidFill>
            <a:schemeClr val="bg1"/>
          </a:solidFill>
        </a:ln>
      </dgm:spPr>
      <dgm:t>
        <a:bodyPr/>
        <a:lstStyle/>
        <a:p>
          <a:r>
            <a:rPr lang="es-ES" sz="900" dirty="0" smtClean="0">
              <a:solidFill>
                <a:schemeClr val="tx1"/>
              </a:solidFill>
              <a:latin typeface="Century Gothic" pitchFamily="34" charset="0"/>
              <a:ea typeface="Verdana" pitchFamily="34" charset="0"/>
              <a:cs typeface="Verdana" pitchFamily="34" charset="0"/>
            </a:rPr>
            <a:t>Acerca las iniciativas públicas y privadas a las particularidades de sus familias.</a:t>
          </a:r>
          <a:endParaRPr lang="es-ES" sz="900" dirty="0">
            <a:solidFill>
              <a:schemeClr val="tx1"/>
            </a:solidFill>
            <a:latin typeface="Century Gothic" pitchFamily="34" charset="0"/>
            <a:ea typeface="Verdana" pitchFamily="34" charset="0"/>
            <a:cs typeface="Verdana" pitchFamily="34" charset="0"/>
          </a:endParaRPr>
        </a:p>
      </dgm:t>
    </dgm:pt>
    <dgm:pt modelId="{810A3A07-3736-4188-A331-B4AB2BB466A7}" type="parTrans" cxnId="{FEE4F31C-377D-40F8-B953-CAA92E45F46E}">
      <dgm:prSet/>
      <dgm:spPr/>
      <dgm:t>
        <a:bodyPr/>
        <a:lstStyle/>
        <a:p>
          <a:endParaRPr lang="es-ES"/>
        </a:p>
      </dgm:t>
    </dgm:pt>
    <dgm:pt modelId="{39F3BC0C-6616-4A04-87E1-3267799AF3CB}" type="sibTrans" cxnId="{FEE4F31C-377D-40F8-B953-CAA92E45F46E}">
      <dgm:prSet/>
      <dgm:spPr/>
      <dgm:t>
        <a:bodyPr/>
        <a:lstStyle/>
        <a:p>
          <a:endParaRPr lang="es-ES"/>
        </a:p>
      </dgm:t>
    </dgm:pt>
    <dgm:pt modelId="{011A8112-44FB-401E-963E-30ED269BD743}">
      <dgm:prSet phldrT="[Texto]" custT="1"/>
      <dgm:spPr>
        <a:solidFill>
          <a:schemeClr val="bg1">
            <a:lumMod val="85000"/>
          </a:schemeClr>
        </a:solidFill>
      </dgm:spPr>
      <dgm:t>
        <a:bodyPr/>
        <a:lstStyle/>
        <a:p>
          <a:r>
            <a:rPr lang="es-ES" sz="1100" b="1" dirty="0" smtClean="0">
              <a:latin typeface="Century Gothic" pitchFamily="34" charset="0"/>
              <a:ea typeface="Verdana" pitchFamily="34" charset="0"/>
              <a:cs typeface="Verdana" pitchFamily="34" charset="0"/>
            </a:rPr>
            <a:t>Defensa</a:t>
          </a:r>
          <a:endParaRPr lang="es-ES" sz="1100" b="1" dirty="0">
            <a:latin typeface="Century Gothic" pitchFamily="34" charset="0"/>
            <a:ea typeface="Verdana" pitchFamily="34" charset="0"/>
            <a:cs typeface="Verdana" pitchFamily="34" charset="0"/>
          </a:endParaRPr>
        </a:p>
      </dgm:t>
    </dgm:pt>
    <dgm:pt modelId="{EE01C26D-F9B4-427A-8146-6684E8548756}" type="parTrans" cxnId="{DA0FC2F0-0330-46F7-BFD9-6876E95DE84D}">
      <dgm:prSet/>
      <dgm:spPr/>
      <dgm:t>
        <a:bodyPr/>
        <a:lstStyle/>
        <a:p>
          <a:endParaRPr lang="es-ES"/>
        </a:p>
      </dgm:t>
    </dgm:pt>
    <dgm:pt modelId="{BD6664BB-AE1A-42C2-837B-0B83DF628F3B}" type="sibTrans" cxnId="{DA0FC2F0-0330-46F7-BFD9-6876E95DE84D}">
      <dgm:prSet/>
      <dgm:spPr/>
      <dgm:t>
        <a:bodyPr/>
        <a:lstStyle/>
        <a:p>
          <a:endParaRPr lang="es-ES"/>
        </a:p>
      </dgm:t>
    </dgm:pt>
    <dgm:pt modelId="{8F6F74EF-6EDC-44BE-95FB-92DC316D2B00}">
      <dgm:prSet phldrT="[Texto]" custT="1"/>
      <dgm:spPr>
        <a:solidFill>
          <a:schemeClr val="bg1">
            <a:lumMod val="95000"/>
          </a:schemeClr>
        </a:solidFill>
        <a:ln>
          <a:solidFill>
            <a:schemeClr val="bg1"/>
          </a:solidFill>
        </a:ln>
      </dgm:spPr>
      <dgm:t>
        <a:bodyPr/>
        <a:lstStyle/>
        <a:p>
          <a:r>
            <a:rPr lang="es-ES" sz="900" dirty="0" smtClean="0">
              <a:solidFill>
                <a:schemeClr val="tx1"/>
              </a:solidFill>
              <a:latin typeface="Century Gothic" pitchFamily="34" charset="0"/>
              <a:ea typeface="Verdana" pitchFamily="34" charset="0"/>
              <a:cs typeface="Verdana" pitchFamily="34" charset="0"/>
            </a:rPr>
            <a:t>Apoya y defiende las reclamaciones de los socios sobre el cumplimiento de los fines asociativos.</a:t>
          </a:r>
          <a:endParaRPr lang="es-ES" sz="900" dirty="0">
            <a:solidFill>
              <a:schemeClr val="tx1"/>
            </a:solidFill>
            <a:latin typeface="Century Gothic" pitchFamily="34" charset="0"/>
            <a:ea typeface="Verdana" pitchFamily="34" charset="0"/>
            <a:cs typeface="Verdana" pitchFamily="34" charset="0"/>
          </a:endParaRPr>
        </a:p>
      </dgm:t>
    </dgm:pt>
    <dgm:pt modelId="{3504CF14-F3B8-4436-987A-62B583D591B6}" type="parTrans" cxnId="{293D8892-CE22-417F-9174-63C60F87E056}">
      <dgm:prSet/>
      <dgm:spPr/>
      <dgm:t>
        <a:bodyPr/>
        <a:lstStyle/>
        <a:p>
          <a:endParaRPr lang="es-ES"/>
        </a:p>
      </dgm:t>
    </dgm:pt>
    <dgm:pt modelId="{2A8D2FBD-222B-47ED-89C0-A5D50D862A01}" type="sibTrans" cxnId="{293D8892-CE22-417F-9174-63C60F87E056}">
      <dgm:prSet/>
      <dgm:spPr/>
      <dgm:t>
        <a:bodyPr/>
        <a:lstStyle/>
        <a:p>
          <a:endParaRPr lang="es-ES"/>
        </a:p>
      </dgm:t>
    </dgm:pt>
    <dgm:pt modelId="{EE4E266B-E839-4260-A7F2-1DC3E28C147D}">
      <dgm:prSet phldrT="[Texto]" custT="1"/>
      <dgm:spPr>
        <a:solidFill>
          <a:schemeClr val="bg1">
            <a:lumMod val="85000"/>
          </a:schemeClr>
        </a:solidFill>
      </dgm:spPr>
      <dgm:t>
        <a:bodyPr/>
        <a:lstStyle/>
        <a:p>
          <a:r>
            <a:rPr lang="es-ES" sz="1100" b="1" dirty="0" smtClean="0">
              <a:latin typeface="Century Gothic" pitchFamily="34" charset="0"/>
              <a:ea typeface="Verdana" pitchFamily="34" charset="0"/>
              <a:cs typeface="Verdana" pitchFamily="34" charset="0"/>
            </a:rPr>
            <a:t>Propuestas</a:t>
          </a:r>
          <a:endParaRPr lang="es-ES" sz="1100" b="1" dirty="0">
            <a:latin typeface="Century Gothic" pitchFamily="34" charset="0"/>
            <a:ea typeface="Verdana" pitchFamily="34" charset="0"/>
            <a:cs typeface="Verdana" pitchFamily="34" charset="0"/>
          </a:endParaRPr>
        </a:p>
      </dgm:t>
    </dgm:pt>
    <dgm:pt modelId="{6EDC94A9-E567-42F4-89F6-C408580C7B13}" type="parTrans" cxnId="{480D7D18-AF88-469B-B777-0E509C476F79}">
      <dgm:prSet/>
      <dgm:spPr/>
      <dgm:t>
        <a:bodyPr/>
        <a:lstStyle/>
        <a:p>
          <a:endParaRPr lang="es-ES"/>
        </a:p>
      </dgm:t>
    </dgm:pt>
    <dgm:pt modelId="{C2D280F6-9714-4953-92E1-9C4DF1B9614A}" type="sibTrans" cxnId="{480D7D18-AF88-469B-B777-0E509C476F79}">
      <dgm:prSet/>
      <dgm:spPr/>
      <dgm:t>
        <a:bodyPr/>
        <a:lstStyle/>
        <a:p>
          <a:endParaRPr lang="es-ES"/>
        </a:p>
      </dgm:t>
    </dgm:pt>
    <dgm:pt modelId="{C953DB01-D423-434D-8309-59FD46DB9CBB}">
      <dgm:prSet phldrT="[Texto]" custT="1"/>
      <dgm:spPr>
        <a:solidFill>
          <a:schemeClr val="bg1">
            <a:lumMod val="95000"/>
          </a:schemeClr>
        </a:solidFill>
        <a:ln>
          <a:solidFill>
            <a:schemeClr val="bg1"/>
          </a:solidFill>
        </a:ln>
      </dgm:spPr>
      <dgm:t>
        <a:bodyPr/>
        <a:lstStyle/>
        <a:p>
          <a:r>
            <a:rPr lang="es-ES" sz="900" dirty="0" smtClean="0">
              <a:solidFill>
                <a:schemeClr val="tx1"/>
              </a:solidFill>
              <a:latin typeface="Century Gothic" pitchFamily="34" charset="0"/>
              <a:ea typeface="Verdana" pitchFamily="34" charset="0"/>
              <a:cs typeface="Verdana" pitchFamily="34" charset="0"/>
            </a:rPr>
            <a:t>Presenta propuestas de mejora y colabora con las Administraciones Públicas en su consecución.</a:t>
          </a:r>
          <a:endParaRPr lang="es-ES" sz="900" dirty="0">
            <a:solidFill>
              <a:schemeClr val="tx1"/>
            </a:solidFill>
            <a:latin typeface="Century Gothic" pitchFamily="34" charset="0"/>
            <a:ea typeface="Verdana" pitchFamily="34" charset="0"/>
            <a:cs typeface="Verdana" pitchFamily="34" charset="0"/>
          </a:endParaRPr>
        </a:p>
      </dgm:t>
    </dgm:pt>
    <dgm:pt modelId="{85DF92CE-D7A5-4450-AFD8-ADAB6B00A78D}" type="parTrans" cxnId="{DE080403-AC18-4E94-8CCF-A7089A94FDCC}">
      <dgm:prSet/>
      <dgm:spPr/>
      <dgm:t>
        <a:bodyPr/>
        <a:lstStyle/>
        <a:p>
          <a:endParaRPr lang="es-ES"/>
        </a:p>
      </dgm:t>
    </dgm:pt>
    <dgm:pt modelId="{6C8598AC-681B-433D-9E1B-52CCBEE87C27}" type="sibTrans" cxnId="{DE080403-AC18-4E94-8CCF-A7089A94FDCC}">
      <dgm:prSet/>
      <dgm:spPr/>
      <dgm:t>
        <a:bodyPr/>
        <a:lstStyle/>
        <a:p>
          <a:endParaRPr lang="es-ES"/>
        </a:p>
      </dgm:t>
    </dgm:pt>
    <dgm:pt modelId="{1A082122-61DC-4F0D-90FA-021283FE714C}">
      <dgm:prSet phldrT="[Texto]" custT="1"/>
      <dgm:spPr>
        <a:solidFill>
          <a:schemeClr val="bg1">
            <a:lumMod val="85000"/>
          </a:schemeClr>
        </a:solidFill>
      </dgm:spPr>
      <dgm:t>
        <a:bodyPr/>
        <a:lstStyle/>
        <a:p>
          <a:r>
            <a:rPr lang="es-ES" sz="1100" b="1" dirty="0" smtClean="0">
              <a:latin typeface="Century Gothic" pitchFamily="34" charset="0"/>
              <a:ea typeface="Verdana" pitchFamily="34" charset="0"/>
              <a:cs typeface="Verdana" pitchFamily="34" charset="0"/>
            </a:rPr>
            <a:t>Impulso</a:t>
          </a:r>
          <a:endParaRPr lang="es-ES" sz="1100" b="1" dirty="0">
            <a:latin typeface="Century Gothic" pitchFamily="34" charset="0"/>
            <a:ea typeface="Verdana" pitchFamily="34" charset="0"/>
            <a:cs typeface="Verdana" pitchFamily="34" charset="0"/>
          </a:endParaRPr>
        </a:p>
      </dgm:t>
    </dgm:pt>
    <dgm:pt modelId="{905B9F5F-CDED-4FEB-A223-7F2FAD7AF670}" type="parTrans" cxnId="{A535D457-5796-41A6-9FD1-1CDB028015F9}">
      <dgm:prSet/>
      <dgm:spPr/>
      <dgm:t>
        <a:bodyPr/>
        <a:lstStyle/>
        <a:p>
          <a:endParaRPr lang="es-ES"/>
        </a:p>
      </dgm:t>
    </dgm:pt>
    <dgm:pt modelId="{928C8781-348D-4CB4-BE6A-D7427E7CCB06}" type="sibTrans" cxnId="{A535D457-5796-41A6-9FD1-1CDB028015F9}">
      <dgm:prSet/>
      <dgm:spPr/>
      <dgm:t>
        <a:bodyPr/>
        <a:lstStyle/>
        <a:p>
          <a:endParaRPr lang="es-ES"/>
        </a:p>
      </dgm:t>
    </dgm:pt>
    <dgm:pt modelId="{48EEE56A-B90C-4499-8D28-71192B9F75AE}">
      <dgm:prSet phldrT="[Texto]" custT="1"/>
      <dgm:spPr>
        <a:solidFill>
          <a:schemeClr val="bg1">
            <a:lumMod val="95000"/>
          </a:schemeClr>
        </a:solidFill>
        <a:ln>
          <a:solidFill>
            <a:schemeClr val="bg1"/>
          </a:solidFill>
        </a:ln>
      </dgm:spPr>
      <dgm:t>
        <a:bodyPr/>
        <a:lstStyle/>
        <a:p>
          <a:r>
            <a:rPr lang="es-ES" sz="900" dirty="0" smtClean="0">
              <a:solidFill>
                <a:schemeClr val="tx1"/>
              </a:solidFill>
              <a:latin typeface="Century Gothic" pitchFamily="34" charset="0"/>
              <a:ea typeface="Verdana" pitchFamily="34" charset="0"/>
              <a:cs typeface="Verdana" pitchFamily="34" charset="0"/>
            </a:rPr>
            <a:t>Impulsa la protección de la familia y hace patente su presencia en la sociedad a través de los medios de comunicación, celebración de conferencias, ciclos culturales, actos públicos, jornadas, etc.</a:t>
          </a:r>
          <a:endParaRPr lang="es-ES" sz="900" dirty="0">
            <a:solidFill>
              <a:schemeClr val="tx1"/>
            </a:solidFill>
            <a:latin typeface="Century Gothic" pitchFamily="34" charset="0"/>
            <a:ea typeface="Verdana" pitchFamily="34" charset="0"/>
            <a:cs typeface="Verdana" pitchFamily="34" charset="0"/>
          </a:endParaRPr>
        </a:p>
      </dgm:t>
    </dgm:pt>
    <dgm:pt modelId="{0F24C320-8534-442C-ADDB-4839F512A329}" type="parTrans" cxnId="{60C46318-87B1-45C0-A4BB-4FA60EEAF3C6}">
      <dgm:prSet/>
      <dgm:spPr/>
      <dgm:t>
        <a:bodyPr/>
        <a:lstStyle/>
        <a:p>
          <a:endParaRPr lang="es-ES"/>
        </a:p>
      </dgm:t>
    </dgm:pt>
    <dgm:pt modelId="{6914D291-3567-4708-BB32-8D87A7F32CEF}" type="sibTrans" cxnId="{60C46318-87B1-45C0-A4BB-4FA60EEAF3C6}">
      <dgm:prSet/>
      <dgm:spPr/>
      <dgm:t>
        <a:bodyPr/>
        <a:lstStyle/>
        <a:p>
          <a:endParaRPr lang="es-ES"/>
        </a:p>
      </dgm:t>
    </dgm:pt>
    <dgm:pt modelId="{ECCACAEF-7703-48BD-B4C3-5A524EA9E888}" type="pres">
      <dgm:prSet presAssocID="{B2309DDA-53D7-47DD-AB4E-9C1ED98D32FE}" presName="theList" presStyleCnt="0">
        <dgm:presLayoutVars>
          <dgm:dir/>
          <dgm:animLvl val="lvl"/>
          <dgm:resizeHandles val="exact"/>
        </dgm:presLayoutVars>
      </dgm:prSet>
      <dgm:spPr/>
      <dgm:t>
        <a:bodyPr/>
        <a:lstStyle/>
        <a:p>
          <a:endParaRPr lang="es-ES"/>
        </a:p>
      </dgm:t>
    </dgm:pt>
    <dgm:pt modelId="{87EEAF44-E341-4844-A79D-EC82CC4ABE13}" type="pres">
      <dgm:prSet presAssocID="{4D059C33-F290-4A2E-A1A2-0011002D58DA}" presName="compNode" presStyleCnt="0"/>
      <dgm:spPr/>
    </dgm:pt>
    <dgm:pt modelId="{149CF03E-67C4-4085-8223-081B91AE2C7F}" type="pres">
      <dgm:prSet presAssocID="{4D059C33-F290-4A2E-A1A2-0011002D58DA}" presName="aNode" presStyleLbl="bgShp" presStyleIdx="0" presStyleCnt="5"/>
      <dgm:spPr/>
      <dgm:t>
        <a:bodyPr/>
        <a:lstStyle/>
        <a:p>
          <a:endParaRPr lang="es-ES"/>
        </a:p>
      </dgm:t>
    </dgm:pt>
    <dgm:pt modelId="{B2B5E72C-0D86-4FF9-8626-D7420E7738DB}" type="pres">
      <dgm:prSet presAssocID="{4D059C33-F290-4A2E-A1A2-0011002D58DA}" presName="textNode" presStyleLbl="bgShp" presStyleIdx="0" presStyleCnt="5"/>
      <dgm:spPr/>
      <dgm:t>
        <a:bodyPr/>
        <a:lstStyle/>
        <a:p>
          <a:endParaRPr lang="es-ES"/>
        </a:p>
      </dgm:t>
    </dgm:pt>
    <dgm:pt modelId="{4438568F-1C51-4DCC-A86D-C63B5000836E}" type="pres">
      <dgm:prSet presAssocID="{4D059C33-F290-4A2E-A1A2-0011002D58DA}" presName="compChildNode" presStyleCnt="0"/>
      <dgm:spPr/>
    </dgm:pt>
    <dgm:pt modelId="{DC2109FA-EACA-4FDD-9607-89041B76B779}" type="pres">
      <dgm:prSet presAssocID="{4D059C33-F290-4A2E-A1A2-0011002D58DA}" presName="theInnerList" presStyleCnt="0"/>
      <dgm:spPr/>
    </dgm:pt>
    <dgm:pt modelId="{2B99B70F-AFB0-47C7-BD99-FB1D779B9FED}" type="pres">
      <dgm:prSet presAssocID="{C79BC5B0-4D5A-4E81-9E5C-92FD5F6197EC}" presName="childNode" presStyleLbl="node1" presStyleIdx="0" presStyleCnt="5">
        <dgm:presLayoutVars>
          <dgm:bulletEnabled val="1"/>
        </dgm:presLayoutVars>
      </dgm:prSet>
      <dgm:spPr/>
      <dgm:t>
        <a:bodyPr/>
        <a:lstStyle/>
        <a:p>
          <a:endParaRPr lang="es-ES"/>
        </a:p>
      </dgm:t>
    </dgm:pt>
    <dgm:pt modelId="{95865685-59A6-4508-B6E6-0146276EEB33}" type="pres">
      <dgm:prSet presAssocID="{4D059C33-F290-4A2E-A1A2-0011002D58DA}" presName="aSpace" presStyleCnt="0"/>
      <dgm:spPr/>
    </dgm:pt>
    <dgm:pt modelId="{EB893621-4F99-4D12-9F00-7926EA44E620}" type="pres">
      <dgm:prSet presAssocID="{6D02B887-F243-49CC-B13F-BA015E27A006}" presName="compNode" presStyleCnt="0"/>
      <dgm:spPr/>
    </dgm:pt>
    <dgm:pt modelId="{DD1D8410-D070-4F88-BADC-4D7B8D431544}" type="pres">
      <dgm:prSet presAssocID="{6D02B887-F243-49CC-B13F-BA015E27A006}" presName="aNode" presStyleLbl="bgShp" presStyleIdx="1" presStyleCnt="5"/>
      <dgm:spPr/>
      <dgm:t>
        <a:bodyPr/>
        <a:lstStyle/>
        <a:p>
          <a:endParaRPr lang="es-ES"/>
        </a:p>
      </dgm:t>
    </dgm:pt>
    <dgm:pt modelId="{0F81030F-B49E-4DE7-986D-8F03F9146113}" type="pres">
      <dgm:prSet presAssocID="{6D02B887-F243-49CC-B13F-BA015E27A006}" presName="textNode" presStyleLbl="bgShp" presStyleIdx="1" presStyleCnt="5"/>
      <dgm:spPr/>
      <dgm:t>
        <a:bodyPr/>
        <a:lstStyle/>
        <a:p>
          <a:endParaRPr lang="es-ES"/>
        </a:p>
      </dgm:t>
    </dgm:pt>
    <dgm:pt modelId="{515B252B-38AA-4877-8E86-19810D09E4BB}" type="pres">
      <dgm:prSet presAssocID="{6D02B887-F243-49CC-B13F-BA015E27A006}" presName="compChildNode" presStyleCnt="0"/>
      <dgm:spPr/>
    </dgm:pt>
    <dgm:pt modelId="{082C03F0-6E0B-4C5B-9634-4419B2F4FA15}" type="pres">
      <dgm:prSet presAssocID="{6D02B887-F243-49CC-B13F-BA015E27A006}" presName="theInnerList" presStyleCnt="0"/>
      <dgm:spPr/>
    </dgm:pt>
    <dgm:pt modelId="{8F7116F9-8659-4396-9A29-8A2ACF1C4883}" type="pres">
      <dgm:prSet presAssocID="{E936E5A0-BBFD-4CC5-9247-23512E5957A2}" presName="childNode" presStyleLbl="node1" presStyleIdx="1" presStyleCnt="5">
        <dgm:presLayoutVars>
          <dgm:bulletEnabled val="1"/>
        </dgm:presLayoutVars>
      </dgm:prSet>
      <dgm:spPr/>
      <dgm:t>
        <a:bodyPr/>
        <a:lstStyle/>
        <a:p>
          <a:endParaRPr lang="es-ES"/>
        </a:p>
      </dgm:t>
    </dgm:pt>
    <dgm:pt modelId="{EA19C571-29F5-4A6E-A9FA-DD5F51B0E30A}" type="pres">
      <dgm:prSet presAssocID="{6D02B887-F243-49CC-B13F-BA015E27A006}" presName="aSpace" presStyleCnt="0"/>
      <dgm:spPr/>
    </dgm:pt>
    <dgm:pt modelId="{7BB06B2B-46A7-4132-9B6B-5F00F3940171}" type="pres">
      <dgm:prSet presAssocID="{011A8112-44FB-401E-963E-30ED269BD743}" presName="compNode" presStyleCnt="0"/>
      <dgm:spPr/>
    </dgm:pt>
    <dgm:pt modelId="{29D75C11-E469-4DE9-8AFB-32B430E26F28}" type="pres">
      <dgm:prSet presAssocID="{011A8112-44FB-401E-963E-30ED269BD743}" presName="aNode" presStyleLbl="bgShp" presStyleIdx="2" presStyleCnt="5"/>
      <dgm:spPr/>
      <dgm:t>
        <a:bodyPr/>
        <a:lstStyle/>
        <a:p>
          <a:endParaRPr lang="es-ES"/>
        </a:p>
      </dgm:t>
    </dgm:pt>
    <dgm:pt modelId="{D90200CD-8FB7-4D1D-837B-BF1DFB86848D}" type="pres">
      <dgm:prSet presAssocID="{011A8112-44FB-401E-963E-30ED269BD743}" presName="textNode" presStyleLbl="bgShp" presStyleIdx="2" presStyleCnt="5"/>
      <dgm:spPr/>
      <dgm:t>
        <a:bodyPr/>
        <a:lstStyle/>
        <a:p>
          <a:endParaRPr lang="es-ES"/>
        </a:p>
      </dgm:t>
    </dgm:pt>
    <dgm:pt modelId="{62EDA731-C74F-44F9-AE6C-C9ABA2B88DC8}" type="pres">
      <dgm:prSet presAssocID="{011A8112-44FB-401E-963E-30ED269BD743}" presName="compChildNode" presStyleCnt="0"/>
      <dgm:spPr/>
    </dgm:pt>
    <dgm:pt modelId="{92E442B4-552A-4642-99E6-E06F66653DDE}" type="pres">
      <dgm:prSet presAssocID="{011A8112-44FB-401E-963E-30ED269BD743}" presName="theInnerList" presStyleCnt="0"/>
      <dgm:spPr/>
    </dgm:pt>
    <dgm:pt modelId="{CC26EADB-727E-4984-A97C-4E5BFC4A8BA4}" type="pres">
      <dgm:prSet presAssocID="{8F6F74EF-6EDC-44BE-95FB-92DC316D2B00}" presName="childNode" presStyleLbl="node1" presStyleIdx="2" presStyleCnt="5">
        <dgm:presLayoutVars>
          <dgm:bulletEnabled val="1"/>
        </dgm:presLayoutVars>
      </dgm:prSet>
      <dgm:spPr/>
      <dgm:t>
        <a:bodyPr/>
        <a:lstStyle/>
        <a:p>
          <a:endParaRPr lang="es-ES"/>
        </a:p>
      </dgm:t>
    </dgm:pt>
    <dgm:pt modelId="{DF157BC1-50DF-46E4-8112-4EDA21EEABA3}" type="pres">
      <dgm:prSet presAssocID="{011A8112-44FB-401E-963E-30ED269BD743}" presName="aSpace" presStyleCnt="0"/>
      <dgm:spPr/>
    </dgm:pt>
    <dgm:pt modelId="{4C44C8C4-966D-4942-9709-A9B1497FE53C}" type="pres">
      <dgm:prSet presAssocID="{EE4E266B-E839-4260-A7F2-1DC3E28C147D}" presName="compNode" presStyleCnt="0"/>
      <dgm:spPr/>
    </dgm:pt>
    <dgm:pt modelId="{73F0858E-A0AC-4497-9E6B-286EB1B4D132}" type="pres">
      <dgm:prSet presAssocID="{EE4E266B-E839-4260-A7F2-1DC3E28C147D}" presName="aNode" presStyleLbl="bgShp" presStyleIdx="3" presStyleCnt="5"/>
      <dgm:spPr/>
      <dgm:t>
        <a:bodyPr/>
        <a:lstStyle/>
        <a:p>
          <a:endParaRPr lang="es-ES"/>
        </a:p>
      </dgm:t>
    </dgm:pt>
    <dgm:pt modelId="{130A88AC-7191-4D3A-B0B8-6BDDE0C5A305}" type="pres">
      <dgm:prSet presAssocID="{EE4E266B-E839-4260-A7F2-1DC3E28C147D}" presName="textNode" presStyleLbl="bgShp" presStyleIdx="3" presStyleCnt="5"/>
      <dgm:spPr/>
      <dgm:t>
        <a:bodyPr/>
        <a:lstStyle/>
        <a:p>
          <a:endParaRPr lang="es-ES"/>
        </a:p>
      </dgm:t>
    </dgm:pt>
    <dgm:pt modelId="{107F5CD2-840D-4684-B661-638E4DA1B074}" type="pres">
      <dgm:prSet presAssocID="{EE4E266B-E839-4260-A7F2-1DC3E28C147D}" presName="compChildNode" presStyleCnt="0"/>
      <dgm:spPr/>
    </dgm:pt>
    <dgm:pt modelId="{CE1C7EB6-B45D-45A3-9601-CDF9983A0633}" type="pres">
      <dgm:prSet presAssocID="{EE4E266B-E839-4260-A7F2-1DC3E28C147D}" presName="theInnerList" presStyleCnt="0"/>
      <dgm:spPr/>
    </dgm:pt>
    <dgm:pt modelId="{4A26278E-0C4A-4D5F-81AB-30EEE58A749E}" type="pres">
      <dgm:prSet presAssocID="{C953DB01-D423-434D-8309-59FD46DB9CBB}" presName="childNode" presStyleLbl="node1" presStyleIdx="3" presStyleCnt="5">
        <dgm:presLayoutVars>
          <dgm:bulletEnabled val="1"/>
        </dgm:presLayoutVars>
      </dgm:prSet>
      <dgm:spPr/>
      <dgm:t>
        <a:bodyPr/>
        <a:lstStyle/>
        <a:p>
          <a:endParaRPr lang="es-ES"/>
        </a:p>
      </dgm:t>
    </dgm:pt>
    <dgm:pt modelId="{93D62528-D5C8-4008-B367-113704115173}" type="pres">
      <dgm:prSet presAssocID="{EE4E266B-E839-4260-A7F2-1DC3E28C147D}" presName="aSpace" presStyleCnt="0"/>
      <dgm:spPr/>
    </dgm:pt>
    <dgm:pt modelId="{AE2431E3-6077-4377-A37E-5309E1983078}" type="pres">
      <dgm:prSet presAssocID="{1A082122-61DC-4F0D-90FA-021283FE714C}" presName="compNode" presStyleCnt="0"/>
      <dgm:spPr/>
    </dgm:pt>
    <dgm:pt modelId="{25EF1F27-0E69-42E8-90D8-F6087FD1C7F4}" type="pres">
      <dgm:prSet presAssocID="{1A082122-61DC-4F0D-90FA-021283FE714C}" presName="aNode" presStyleLbl="bgShp" presStyleIdx="4" presStyleCnt="5"/>
      <dgm:spPr/>
      <dgm:t>
        <a:bodyPr/>
        <a:lstStyle/>
        <a:p>
          <a:endParaRPr lang="es-ES"/>
        </a:p>
      </dgm:t>
    </dgm:pt>
    <dgm:pt modelId="{90369C20-3501-4360-B94E-823D6DC954D6}" type="pres">
      <dgm:prSet presAssocID="{1A082122-61DC-4F0D-90FA-021283FE714C}" presName="textNode" presStyleLbl="bgShp" presStyleIdx="4" presStyleCnt="5"/>
      <dgm:spPr/>
      <dgm:t>
        <a:bodyPr/>
        <a:lstStyle/>
        <a:p>
          <a:endParaRPr lang="es-ES"/>
        </a:p>
      </dgm:t>
    </dgm:pt>
    <dgm:pt modelId="{DC4442E9-2585-456D-93A5-617FE177375B}" type="pres">
      <dgm:prSet presAssocID="{1A082122-61DC-4F0D-90FA-021283FE714C}" presName="compChildNode" presStyleCnt="0"/>
      <dgm:spPr/>
    </dgm:pt>
    <dgm:pt modelId="{D68F35DE-8ADB-4D09-90C7-1AFAE1D12FAC}" type="pres">
      <dgm:prSet presAssocID="{1A082122-61DC-4F0D-90FA-021283FE714C}" presName="theInnerList" presStyleCnt="0"/>
      <dgm:spPr/>
    </dgm:pt>
    <dgm:pt modelId="{00E3ED5E-A915-4BEF-8C08-13962299BD2C}" type="pres">
      <dgm:prSet presAssocID="{48EEE56A-B90C-4499-8D28-71192B9F75AE}" presName="childNode" presStyleLbl="node1" presStyleIdx="4" presStyleCnt="5">
        <dgm:presLayoutVars>
          <dgm:bulletEnabled val="1"/>
        </dgm:presLayoutVars>
      </dgm:prSet>
      <dgm:spPr/>
      <dgm:t>
        <a:bodyPr/>
        <a:lstStyle/>
        <a:p>
          <a:endParaRPr lang="es-ES"/>
        </a:p>
      </dgm:t>
    </dgm:pt>
  </dgm:ptLst>
  <dgm:cxnLst>
    <dgm:cxn modelId="{AB759184-2F94-45C2-A8A0-5EFB7DE733A0}" srcId="{B2309DDA-53D7-47DD-AB4E-9C1ED98D32FE}" destId="{6D02B887-F243-49CC-B13F-BA015E27A006}" srcOrd="1" destOrd="0" parTransId="{89937A69-610B-4A2D-91BA-F9E5E9B16945}" sibTransId="{9742EE8C-1055-4FE8-B728-1690B8DBCA2D}"/>
    <dgm:cxn modelId="{EC33F7D5-7630-4652-BDE3-44A9280970E9}" type="presOf" srcId="{1A082122-61DC-4F0D-90FA-021283FE714C}" destId="{25EF1F27-0E69-42E8-90D8-F6087FD1C7F4}" srcOrd="0" destOrd="0" presId="urn:microsoft.com/office/officeart/2005/8/layout/lProcess2"/>
    <dgm:cxn modelId="{8B3A8515-FA7A-47DE-B2F0-2119D6B20207}" type="presOf" srcId="{4D059C33-F290-4A2E-A1A2-0011002D58DA}" destId="{B2B5E72C-0D86-4FF9-8626-D7420E7738DB}" srcOrd="1" destOrd="0" presId="urn:microsoft.com/office/officeart/2005/8/layout/lProcess2"/>
    <dgm:cxn modelId="{BC35FC34-0C4B-4531-AC68-F13929A09FCA}" type="presOf" srcId="{C79BC5B0-4D5A-4E81-9E5C-92FD5F6197EC}" destId="{2B99B70F-AFB0-47C7-BD99-FB1D779B9FED}" srcOrd="0" destOrd="0" presId="urn:microsoft.com/office/officeart/2005/8/layout/lProcess2"/>
    <dgm:cxn modelId="{90E381B6-8CBD-456F-BF16-70BF023343BA}" type="presOf" srcId="{E936E5A0-BBFD-4CC5-9247-23512E5957A2}" destId="{8F7116F9-8659-4396-9A29-8A2ACF1C4883}" srcOrd="0" destOrd="0" presId="urn:microsoft.com/office/officeart/2005/8/layout/lProcess2"/>
    <dgm:cxn modelId="{FEE4F31C-377D-40F8-B953-CAA92E45F46E}" srcId="{6D02B887-F243-49CC-B13F-BA015E27A006}" destId="{E936E5A0-BBFD-4CC5-9247-23512E5957A2}" srcOrd="0" destOrd="0" parTransId="{810A3A07-3736-4188-A331-B4AB2BB466A7}" sibTransId="{39F3BC0C-6616-4A04-87E1-3267799AF3CB}"/>
    <dgm:cxn modelId="{1E76953C-1C6A-4EAE-A1F3-E4C27D193DA1}" type="presOf" srcId="{B2309DDA-53D7-47DD-AB4E-9C1ED98D32FE}" destId="{ECCACAEF-7703-48BD-B4C3-5A524EA9E888}" srcOrd="0" destOrd="0" presId="urn:microsoft.com/office/officeart/2005/8/layout/lProcess2"/>
    <dgm:cxn modelId="{DE080403-AC18-4E94-8CCF-A7089A94FDCC}" srcId="{EE4E266B-E839-4260-A7F2-1DC3E28C147D}" destId="{C953DB01-D423-434D-8309-59FD46DB9CBB}" srcOrd="0" destOrd="0" parTransId="{85DF92CE-D7A5-4450-AFD8-ADAB6B00A78D}" sibTransId="{6C8598AC-681B-433D-9E1B-52CCBEE87C27}"/>
    <dgm:cxn modelId="{2014C628-BDF0-43B6-8FAF-39E63E8EA7CA}" type="presOf" srcId="{C953DB01-D423-434D-8309-59FD46DB9CBB}" destId="{4A26278E-0C4A-4D5F-81AB-30EEE58A749E}" srcOrd="0" destOrd="0" presId="urn:microsoft.com/office/officeart/2005/8/layout/lProcess2"/>
    <dgm:cxn modelId="{293D8892-CE22-417F-9174-63C60F87E056}" srcId="{011A8112-44FB-401E-963E-30ED269BD743}" destId="{8F6F74EF-6EDC-44BE-95FB-92DC316D2B00}" srcOrd="0" destOrd="0" parTransId="{3504CF14-F3B8-4436-987A-62B583D591B6}" sibTransId="{2A8D2FBD-222B-47ED-89C0-A5D50D862A01}"/>
    <dgm:cxn modelId="{38AF0F65-AB62-439C-B419-F765994792B2}" type="presOf" srcId="{6D02B887-F243-49CC-B13F-BA015E27A006}" destId="{0F81030F-B49E-4DE7-986D-8F03F9146113}" srcOrd="1" destOrd="0" presId="urn:microsoft.com/office/officeart/2005/8/layout/lProcess2"/>
    <dgm:cxn modelId="{5AA9A603-6DF6-431D-B572-6CEEA4424985}" srcId="{B2309DDA-53D7-47DD-AB4E-9C1ED98D32FE}" destId="{4D059C33-F290-4A2E-A1A2-0011002D58DA}" srcOrd="0" destOrd="0" parTransId="{C9E51E3B-1E99-461F-BA3E-1106FE5D29F9}" sibTransId="{CF3B5269-A3C8-4FB0-91AD-E5AA5C367DEA}"/>
    <dgm:cxn modelId="{74350613-7498-477B-8C5E-C68890BF5A8B}" srcId="{4D059C33-F290-4A2E-A1A2-0011002D58DA}" destId="{C79BC5B0-4D5A-4E81-9E5C-92FD5F6197EC}" srcOrd="0" destOrd="0" parTransId="{A83522C7-BB90-46A4-8CD8-755E422C0907}" sibTransId="{60DC8795-C7E6-4A26-BB31-CAAEF3622E47}"/>
    <dgm:cxn modelId="{9049345B-018D-4FC6-9646-56BE5D2648D6}" type="presOf" srcId="{6D02B887-F243-49CC-B13F-BA015E27A006}" destId="{DD1D8410-D070-4F88-BADC-4D7B8D431544}" srcOrd="0" destOrd="0" presId="urn:microsoft.com/office/officeart/2005/8/layout/lProcess2"/>
    <dgm:cxn modelId="{C79AACB7-05E2-492B-B5BD-90E8E6B44FEE}" type="presOf" srcId="{1A082122-61DC-4F0D-90FA-021283FE714C}" destId="{90369C20-3501-4360-B94E-823D6DC954D6}" srcOrd="1" destOrd="0" presId="urn:microsoft.com/office/officeart/2005/8/layout/lProcess2"/>
    <dgm:cxn modelId="{A535D457-5796-41A6-9FD1-1CDB028015F9}" srcId="{B2309DDA-53D7-47DD-AB4E-9C1ED98D32FE}" destId="{1A082122-61DC-4F0D-90FA-021283FE714C}" srcOrd="4" destOrd="0" parTransId="{905B9F5F-CDED-4FEB-A223-7F2FAD7AF670}" sibTransId="{928C8781-348D-4CB4-BE6A-D7427E7CCB06}"/>
    <dgm:cxn modelId="{49A94E7A-001F-4548-9A1D-54FB9CD2312B}" type="presOf" srcId="{011A8112-44FB-401E-963E-30ED269BD743}" destId="{D90200CD-8FB7-4D1D-837B-BF1DFB86848D}" srcOrd="1" destOrd="0" presId="urn:microsoft.com/office/officeart/2005/8/layout/lProcess2"/>
    <dgm:cxn modelId="{480D7D18-AF88-469B-B777-0E509C476F79}" srcId="{B2309DDA-53D7-47DD-AB4E-9C1ED98D32FE}" destId="{EE4E266B-E839-4260-A7F2-1DC3E28C147D}" srcOrd="3" destOrd="0" parTransId="{6EDC94A9-E567-42F4-89F6-C408580C7B13}" sibTransId="{C2D280F6-9714-4953-92E1-9C4DF1B9614A}"/>
    <dgm:cxn modelId="{60C46318-87B1-45C0-A4BB-4FA60EEAF3C6}" srcId="{1A082122-61DC-4F0D-90FA-021283FE714C}" destId="{48EEE56A-B90C-4499-8D28-71192B9F75AE}" srcOrd="0" destOrd="0" parTransId="{0F24C320-8534-442C-ADDB-4839F512A329}" sibTransId="{6914D291-3567-4708-BB32-8D87A7F32CEF}"/>
    <dgm:cxn modelId="{56150ED4-4F34-41C9-A0E8-0F306BBF56EE}" type="presOf" srcId="{EE4E266B-E839-4260-A7F2-1DC3E28C147D}" destId="{130A88AC-7191-4D3A-B0B8-6BDDE0C5A305}" srcOrd="1" destOrd="0" presId="urn:microsoft.com/office/officeart/2005/8/layout/lProcess2"/>
    <dgm:cxn modelId="{54DAB6FB-40D5-4ADF-995D-2AD298124377}" type="presOf" srcId="{011A8112-44FB-401E-963E-30ED269BD743}" destId="{29D75C11-E469-4DE9-8AFB-32B430E26F28}" srcOrd="0" destOrd="0" presId="urn:microsoft.com/office/officeart/2005/8/layout/lProcess2"/>
    <dgm:cxn modelId="{3974B280-B427-44D1-B21B-264EB1B2D0FA}" type="presOf" srcId="{EE4E266B-E839-4260-A7F2-1DC3E28C147D}" destId="{73F0858E-A0AC-4497-9E6B-286EB1B4D132}" srcOrd="0" destOrd="0" presId="urn:microsoft.com/office/officeart/2005/8/layout/lProcess2"/>
    <dgm:cxn modelId="{736355D4-5C3D-4C30-8A4B-DD6C7CD03BAA}" type="presOf" srcId="{48EEE56A-B90C-4499-8D28-71192B9F75AE}" destId="{00E3ED5E-A915-4BEF-8C08-13962299BD2C}" srcOrd="0" destOrd="0" presId="urn:microsoft.com/office/officeart/2005/8/layout/lProcess2"/>
    <dgm:cxn modelId="{36DD274C-3334-44C5-858D-90ECFC811B1F}" type="presOf" srcId="{4D059C33-F290-4A2E-A1A2-0011002D58DA}" destId="{149CF03E-67C4-4085-8223-081B91AE2C7F}" srcOrd="0" destOrd="0" presId="urn:microsoft.com/office/officeart/2005/8/layout/lProcess2"/>
    <dgm:cxn modelId="{DA0FC2F0-0330-46F7-BFD9-6876E95DE84D}" srcId="{B2309DDA-53D7-47DD-AB4E-9C1ED98D32FE}" destId="{011A8112-44FB-401E-963E-30ED269BD743}" srcOrd="2" destOrd="0" parTransId="{EE01C26D-F9B4-427A-8146-6684E8548756}" sibTransId="{BD6664BB-AE1A-42C2-837B-0B83DF628F3B}"/>
    <dgm:cxn modelId="{6662FEAF-7AE9-4F24-81CE-ED59E7E3AED0}" type="presOf" srcId="{8F6F74EF-6EDC-44BE-95FB-92DC316D2B00}" destId="{CC26EADB-727E-4984-A97C-4E5BFC4A8BA4}" srcOrd="0" destOrd="0" presId="urn:microsoft.com/office/officeart/2005/8/layout/lProcess2"/>
    <dgm:cxn modelId="{E69FFB9A-5F90-4860-87BC-2F8ACB06A8FD}" type="presParOf" srcId="{ECCACAEF-7703-48BD-B4C3-5A524EA9E888}" destId="{87EEAF44-E341-4844-A79D-EC82CC4ABE13}" srcOrd="0" destOrd="0" presId="urn:microsoft.com/office/officeart/2005/8/layout/lProcess2"/>
    <dgm:cxn modelId="{75342DF7-8DDF-4AB2-BDB8-09528A12A5D5}" type="presParOf" srcId="{87EEAF44-E341-4844-A79D-EC82CC4ABE13}" destId="{149CF03E-67C4-4085-8223-081B91AE2C7F}" srcOrd="0" destOrd="0" presId="urn:microsoft.com/office/officeart/2005/8/layout/lProcess2"/>
    <dgm:cxn modelId="{C939B034-936D-42F9-920E-3C4F0F4981F2}" type="presParOf" srcId="{87EEAF44-E341-4844-A79D-EC82CC4ABE13}" destId="{B2B5E72C-0D86-4FF9-8626-D7420E7738DB}" srcOrd="1" destOrd="0" presId="urn:microsoft.com/office/officeart/2005/8/layout/lProcess2"/>
    <dgm:cxn modelId="{4879884C-2201-4332-9066-9B147D96EC7A}" type="presParOf" srcId="{87EEAF44-E341-4844-A79D-EC82CC4ABE13}" destId="{4438568F-1C51-4DCC-A86D-C63B5000836E}" srcOrd="2" destOrd="0" presId="urn:microsoft.com/office/officeart/2005/8/layout/lProcess2"/>
    <dgm:cxn modelId="{A6665DCD-C48A-4309-AF2B-3108B4B55E08}" type="presParOf" srcId="{4438568F-1C51-4DCC-A86D-C63B5000836E}" destId="{DC2109FA-EACA-4FDD-9607-89041B76B779}" srcOrd="0" destOrd="0" presId="urn:microsoft.com/office/officeart/2005/8/layout/lProcess2"/>
    <dgm:cxn modelId="{5278DF51-69FA-436E-B0F3-D79FFCF43716}" type="presParOf" srcId="{DC2109FA-EACA-4FDD-9607-89041B76B779}" destId="{2B99B70F-AFB0-47C7-BD99-FB1D779B9FED}" srcOrd="0" destOrd="0" presId="urn:microsoft.com/office/officeart/2005/8/layout/lProcess2"/>
    <dgm:cxn modelId="{2FCF42CD-3B19-47E5-AA2E-2846116D0AF1}" type="presParOf" srcId="{ECCACAEF-7703-48BD-B4C3-5A524EA9E888}" destId="{95865685-59A6-4508-B6E6-0146276EEB33}" srcOrd="1" destOrd="0" presId="urn:microsoft.com/office/officeart/2005/8/layout/lProcess2"/>
    <dgm:cxn modelId="{5820A696-B285-419B-910D-A42079F78819}" type="presParOf" srcId="{ECCACAEF-7703-48BD-B4C3-5A524EA9E888}" destId="{EB893621-4F99-4D12-9F00-7926EA44E620}" srcOrd="2" destOrd="0" presId="urn:microsoft.com/office/officeart/2005/8/layout/lProcess2"/>
    <dgm:cxn modelId="{DD75D82E-84E2-44FB-BAF0-13F59FA783B6}" type="presParOf" srcId="{EB893621-4F99-4D12-9F00-7926EA44E620}" destId="{DD1D8410-D070-4F88-BADC-4D7B8D431544}" srcOrd="0" destOrd="0" presId="urn:microsoft.com/office/officeart/2005/8/layout/lProcess2"/>
    <dgm:cxn modelId="{0F7AE6D3-1D37-483E-BAC5-7D20515BA49B}" type="presParOf" srcId="{EB893621-4F99-4D12-9F00-7926EA44E620}" destId="{0F81030F-B49E-4DE7-986D-8F03F9146113}" srcOrd="1" destOrd="0" presId="urn:microsoft.com/office/officeart/2005/8/layout/lProcess2"/>
    <dgm:cxn modelId="{CF9C0456-FE5C-44EC-8EA6-99F8BB1A7188}" type="presParOf" srcId="{EB893621-4F99-4D12-9F00-7926EA44E620}" destId="{515B252B-38AA-4877-8E86-19810D09E4BB}" srcOrd="2" destOrd="0" presId="urn:microsoft.com/office/officeart/2005/8/layout/lProcess2"/>
    <dgm:cxn modelId="{FD0E3425-5869-401E-85FD-56AA582D6102}" type="presParOf" srcId="{515B252B-38AA-4877-8E86-19810D09E4BB}" destId="{082C03F0-6E0B-4C5B-9634-4419B2F4FA15}" srcOrd="0" destOrd="0" presId="urn:microsoft.com/office/officeart/2005/8/layout/lProcess2"/>
    <dgm:cxn modelId="{859EDE5E-DE5E-4F39-9BE6-7AE8E0FABA36}" type="presParOf" srcId="{082C03F0-6E0B-4C5B-9634-4419B2F4FA15}" destId="{8F7116F9-8659-4396-9A29-8A2ACF1C4883}" srcOrd="0" destOrd="0" presId="urn:microsoft.com/office/officeart/2005/8/layout/lProcess2"/>
    <dgm:cxn modelId="{DB8614F1-463B-4D02-8A71-B0F33401D2D8}" type="presParOf" srcId="{ECCACAEF-7703-48BD-B4C3-5A524EA9E888}" destId="{EA19C571-29F5-4A6E-A9FA-DD5F51B0E30A}" srcOrd="3" destOrd="0" presId="urn:microsoft.com/office/officeart/2005/8/layout/lProcess2"/>
    <dgm:cxn modelId="{5D17368F-C846-4279-A1BF-AF8C302F1B3C}" type="presParOf" srcId="{ECCACAEF-7703-48BD-B4C3-5A524EA9E888}" destId="{7BB06B2B-46A7-4132-9B6B-5F00F3940171}" srcOrd="4" destOrd="0" presId="urn:microsoft.com/office/officeart/2005/8/layout/lProcess2"/>
    <dgm:cxn modelId="{0F31FE32-AEB5-4981-93BE-18F8287C3D0D}" type="presParOf" srcId="{7BB06B2B-46A7-4132-9B6B-5F00F3940171}" destId="{29D75C11-E469-4DE9-8AFB-32B430E26F28}" srcOrd="0" destOrd="0" presId="urn:microsoft.com/office/officeart/2005/8/layout/lProcess2"/>
    <dgm:cxn modelId="{94FB9A4A-F891-4C60-9468-814172EDE63F}" type="presParOf" srcId="{7BB06B2B-46A7-4132-9B6B-5F00F3940171}" destId="{D90200CD-8FB7-4D1D-837B-BF1DFB86848D}" srcOrd="1" destOrd="0" presId="urn:microsoft.com/office/officeart/2005/8/layout/lProcess2"/>
    <dgm:cxn modelId="{D63C1157-1B90-4841-BA28-187F7BA7B473}" type="presParOf" srcId="{7BB06B2B-46A7-4132-9B6B-5F00F3940171}" destId="{62EDA731-C74F-44F9-AE6C-C9ABA2B88DC8}" srcOrd="2" destOrd="0" presId="urn:microsoft.com/office/officeart/2005/8/layout/lProcess2"/>
    <dgm:cxn modelId="{1CFE8D5E-6E19-4B75-A005-7D8CDBF75164}" type="presParOf" srcId="{62EDA731-C74F-44F9-AE6C-C9ABA2B88DC8}" destId="{92E442B4-552A-4642-99E6-E06F66653DDE}" srcOrd="0" destOrd="0" presId="urn:microsoft.com/office/officeart/2005/8/layout/lProcess2"/>
    <dgm:cxn modelId="{8E355099-37C9-4D60-BF60-35B8EEFCD9E0}" type="presParOf" srcId="{92E442B4-552A-4642-99E6-E06F66653DDE}" destId="{CC26EADB-727E-4984-A97C-4E5BFC4A8BA4}" srcOrd="0" destOrd="0" presId="urn:microsoft.com/office/officeart/2005/8/layout/lProcess2"/>
    <dgm:cxn modelId="{90399B69-6574-4091-A6F3-24C5112C17D6}" type="presParOf" srcId="{ECCACAEF-7703-48BD-B4C3-5A524EA9E888}" destId="{DF157BC1-50DF-46E4-8112-4EDA21EEABA3}" srcOrd="5" destOrd="0" presId="urn:microsoft.com/office/officeart/2005/8/layout/lProcess2"/>
    <dgm:cxn modelId="{233EAD52-4061-4AF8-AC7B-756812A7A836}" type="presParOf" srcId="{ECCACAEF-7703-48BD-B4C3-5A524EA9E888}" destId="{4C44C8C4-966D-4942-9709-A9B1497FE53C}" srcOrd="6" destOrd="0" presId="urn:microsoft.com/office/officeart/2005/8/layout/lProcess2"/>
    <dgm:cxn modelId="{385796B8-D02C-4B02-96C7-CC74FFCDC29A}" type="presParOf" srcId="{4C44C8C4-966D-4942-9709-A9B1497FE53C}" destId="{73F0858E-A0AC-4497-9E6B-286EB1B4D132}" srcOrd="0" destOrd="0" presId="urn:microsoft.com/office/officeart/2005/8/layout/lProcess2"/>
    <dgm:cxn modelId="{599FE301-0F79-4D4D-9670-0C1463187187}" type="presParOf" srcId="{4C44C8C4-966D-4942-9709-A9B1497FE53C}" destId="{130A88AC-7191-4D3A-B0B8-6BDDE0C5A305}" srcOrd="1" destOrd="0" presId="urn:microsoft.com/office/officeart/2005/8/layout/lProcess2"/>
    <dgm:cxn modelId="{B147D6C0-FDE4-4460-882E-9F4A2D23D14D}" type="presParOf" srcId="{4C44C8C4-966D-4942-9709-A9B1497FE53C}" destId="{107F5CD2-840D-4684-B661-638E4DA1B074}" srcOrd="2" destOrd="0" presId="urn:microsoft.com/office/officeart/2005/8/layout/lProcess2"/>
    <dgm:cxn modelId="{D0330B2D-3B99-41A4-A33B-40D53877838E}" type="presParOf" srcId="{107F5CD2-840D-4684-B661-638E4DA1B074}" destId="{CE1C7EB6-B45D-45A3-9601-CDF9983A0633}" srcOrd="0" destOrd="0" presId="urn:microsoft.com/office/officeart/2005/8/layout/lProcess2"/>
    <dgm:cxn modelId="{CDA3F193-917A-46DC-964E-5FFEA222E7A2}" type="presParOf" srcId="{CE1C7EB6-B45D-45A3-9601-CDF9983A0633}" destId="{4A26278E-0C4A-4D5F-81AB-30EEE58A749E}" srcOrd="0" destOrd="0" presId="urn:microsoft.com/office/officeart/2005/8/layout/lProcess2"/>
    <dgm:cxn modelId="{B11B0BD8-26BE-4D08-A340-6DCD9F64C685}" type="presParOf" srcId="{ECCACAEF-7703-48BD-B4C3-5A524EA9E888}" destId="{93D62528-D5C8-4008-B367-113704115173}" srcOrd="7" destOrd="0" presId="urn:microsoft.com/office/officeart/2005/8/layout/lProcess2"/>
    <dgm:cxn modelId="{81C36BE4-420D-4FBB-9D3D-8F9FD2C7C635}" type="presParOf" srcId="{ECCACAEF-7703-48BD-B4C3-5A524EA9E888}" destId="{AE2431E3-6077-4377-A37E-5309E1983078}" srcOrd="8" destOrd="0" presId="urn:microsoft.com/office/officeart/2005/8/layout/lProcess2"/>
    <dgm:cxn modelId="{A8110D14-E6FB-4427-824A-F9376BBF2031}" type="presParOf" srcId="{AE2431E3-6077-4377-A37E-5309E1983078}" destId="{25EF1F27-0E69-42E8-90D8-F6087FD1C7F4}" srcOrd="0" destOrd="0" presId="urn:microsoft.com/office/officeart/2005/8/layout/lProcess2"/>
    <dgm:cxn modelId="{01F1A42F-9FFA-42CC-96DD-E321D1EBCCAD}" type="presParOf" srcId="{AE2431E3-6077-4377-A37E-5309E1983078}" destId="{90369C20-3501-4360-B94E-823D6DC954D6}" srcOrd="1" destOrd="0" presId="urn:microsoft.com/office/officeart/2005/8/layout/lProcess2"/>
    <dgm:cxn modelId="{E3E9B577-39BE-4CD5-A28E-A93752E56C1A}" type="presParOf" srcId="{AE2431E3-6077-4377-A37E-5309E1983078}" destId="{DC4442E9-2585-456D-93A5-617FE177375B}" srcOrd="2" destOrd="0" presId="urn:microsoft.com/office/officeart/2005/8/layout/lProcess2"/>
    <dgm:cxn modelId="{E0D49A33-8591-4324-9311-8F2475DB9BA4}" type="presParOf" srcId="{DC4442E9-2585-456D-93A5-617FE177375B}" destId="{D68F35DE-8ADB-4D09-90C7-1AFAE1D12FAC}" srcOrd="0" destOrd="0" presId="urn:microsoft.com/office/officeart/2005/8/layout/lProcess2"/>
    <dgm:cxn modelId="{B1ECA2EF-B401-4362-8DF4-B4F7B2CCEE76}" type="presParOf" srcId="{D68F35DE-8ADB-4D09-90C7-1AFAE1D12FAC}" destId="{00E3ED5E-A915-4BEF-8C08-13962299BD2C}" srcOrd="0" destOrd="0" presId="urn:microsoft.com/office/officeart/2005/8/layout/lProcess2"/>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08C29F-D02A-4FFF-8CB6-BCDF796F159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386FBADF-69B7-46C0-A6EF-9416A6630A0F}">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INFORMACIÓN-GENERAL</a:t>
          </a:r>
          <a:endParaRPr lang="es-ES" sz="900" b="1" dirty="0">
            <a:solidFill>
              <a:srgbClr val="88A945"/>
            </a:solidFill>
            <a:latin typeface="Century Gothic" pitchFamily="34" charset="0"/>
          </a:endParaRPr>
        </a:p>
      </dgm:t>
    </dgm:pt>
    <dgm:pt modelId="{9BFC5A4E-CF82-4EED-A28D-CBA04EC4A7AD}" type="parTrans" cxnId="{23CA3AC7-A7CE-414B-A546-11CB0DBEAED7}">
      <dgm:prSet/>
      <dgm:spPr/>
      <dgm:t>
        <a:bodyPr/>
        <a:lstStyle/>
        <a:p>
          <a:endParaRPr lang="es-ES"/>
        </a:p>
      </dgm:t>
    </dgm:pt>
    <dgm:pt modelId="{64D669C2-734A-461C-A0EA-C82FEF7F0801}" type="sibTrans" cxnId="{23CA3AC7-A7CE-414B-A546-11CB0DBEAED7}">
      <dgm:prSet/>
      <dgm:spPr/>
      <dgm:t>
        <a:bodyPr/>
        <a:lstStyle/>
        <a:p>
          <a:endParaRPr lang="es-ES"/>
        </a:p>
      </dgm:t>
    </dgm:pt>
    <dgm:pt modelId="{DDFEE53E-0444-4A91-A6A4-9683D0F5987B}">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INFORMACIÓN-ASESORÍA</a:t>
          </a:r>
          <a:endParaRPr lang="es-ES" sz="900" b="1" dirty="0">
            <a:solidFill>
              <a:srgbClr val="88A945"/>
            </a:solidFill>
            <a:latin typeface="Century Gothic" pitchFamily="34" charset="0"/>
          </a:endParaRPr>
        </a:p>
      </dgm:t>
    </dgm:pt>
    <dgm:pt modelId="{0AF8764B-FEB9-43AB-81DE-61CB5B653625}" type="parTrans" cxnId="{A62CEF0A-088C-4D74-96D0-F46C95028D8B}">
      <dgm:prSet/>
      <dgm:spPr/>
      <dgm:t>
        <a:bodyPr/>
        <a:lstStyle/>
        <a:p>
          <a:endParaRPr lang="es-ES"/>
        </a:p>
      </dgm:t>
    </dgm:pt>
    <dgm:pt modelId="{5EE323BC-B0C2-49E1-8073-0A1622361640}" type="sibTrans" cxnId="{A62CEF0A-088C-4D74-96D0-F46C95028D8B}">
      <dgm:prSet/>
      <dgm:spPr/>
      <dgm:t>
        <a:bodyPr/>
        <a:lstStyle/>
        <a:p>
          <a:endParaRPr lang="es-ES"/>
        </a:p>
      </dgm:t>
    </dgm:pt>
    <dgm:pt modelId="{964AC838-3974-41D2-927A-104CE5F94A42}">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ACOMPAÑAMIENTO FAMILIAR</a:t>
          </a:r>
          <a:endParaRPr lang="es-ES" sz="900" b="1" dirty="0">
            <a:solidFill>
              <a:srgbClr val="88A945"/>
            </a:solidFill>
            <a:latin typeface="Century Gothic" pitchFamily="34" charset="0"/>
          </a:endParaRPr>
        </a:p>
      </dgm:t>
    </dgm:pt>
    <dgm:pt modelId="{0513FD88-B571-4B99-BBAF-9C6F86016FF5}" type="parTrans" cxnId="{93C24464-06B4-4EB7-800E-D3B88475ACB5}">
      <dgm:prSet/>
      <dgm:spPr/>
      <dgm:t>
        <a:bodyPr/>
        <a:lstStyle/>
        <a:p>
          <a:endParaRPr lang="es-ES"/>
        </a:p>
      </dgm:t>
    </dgm:pt>
    <dgm:pt modelId="{40672C36-FD3D-4595-ACE9-9418039A9641}" type="sibTrans" cxnId="{93C24464-06B4-4EB7-800E-D3B88475ACB5}">
      <dgm:prSet/>
      <dgm:spPr/>
      <dgm:t>
        <a:bodyPr/>
        <a:lstStyle/>
        <a:p>
          <a:endParaRPr lang="es-ES"/>
        </a:p>
      </dgm:t>
    </dgm:pt>
    <dgm:pt modelId="{0664955D-5BE1-4C6C-AD85-06CCD770F1C5}">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ESTUDIO</a:t>
          </a:r>
          <a:endParaRPr lang="es-ES" sz="900" b="1" dirty="0">
            <a:solidFill>
              <a:srgbClr val="88A945"/>
            </a:solidFill>
            <a:latin typeface="Century Gothic" pitchFamily="34" charset="0"/>
          </a:endParaRPr>
        </a:p>
      </dgm:t>
    </dgm:pt>
    <dgm:pt modelId="{A22C2462-C0CF-4122-A3A0-D08CB2E6C76B}" type="parTrans" cxnId="{524E57FE-516E-49F8-87B2-61C4B831A205}">
      <dgm:prSet/>
      <dgm:spPr/>
      <dgm:t>
        <a:bodyPr/>
        <a:lstStyle/>
        <a:p>
          <a:endParaRPr lang="es-ES"/>
        </a:p>
      </dgm:t>
    </dgm:pt>
    <dgm:pt modelId="{6C59C1AC-4D6C-446C-8A74-965197B72D16}" type="sibTrans" cxnId="{524E57FE-516E-49F8-87B2-61C4B831A205}">
      <dgm:prSet/>
      <dgm:spPr/>
      <dgm:t>
        <a:bodyPr/>
        <a:lstStyle/>
        <a:p>
          <a:endParaRPr lang="es-ES"/>
        </a:p>
      </dgm:t>
    </dgm:pt>
    <dgm:pt modelId="{670EDD60-F644-40CB-B1D9-B0F78519E6F5}">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OCIO- DISFRUTAMÁS</a:t>
          </a:r>
          <a:endParaRPr lang="es-ES" sz="900" b="1" dirty="0">
            <a:solidFill>
              <a:srgbClr val="88A945"/>
            </a:solidFill>
            <a:latin typeface="Century Gothic" pitchFamily="34" charset="0"/>
          </a:endParaRPr>
        </a:p>
      </dgm:t>
    </dgm:pt>
    <dgm:pt modelId="{FC402B83-B417-43FC-82D4-EB4378A64F71}" type="parTrans" cxnId="{98A240BF-A169-4795-B5FA-93A041806B2B}">
      <dgm:prSet/>
      <dgm:spPr/>
      <dgm:t>
        <a:bodyPr/>
        <a:lstStyle/>
        <a:p>
          <a:endParaRPr lang="es-ES"/>
        </a:p>
      </dgm:t>
    </dgm:pt>
    <dgm:pt modelId="{A4933DF4-D53B-4602-9F0D-8D971114512B}" type="sibTrans" cxnId="{98A240BF-A169-4795-B5FA-93A041806B2B}">
      <dgm:prSet/>
      <dgm:spPr/>
      <dgm:t>
        <a:bodyPr/>
        <a:lstStyle/>
        <a:p>
          <a:endParaRPr lang="es-ES"/>
        </a:p>
      </dgm:t>
    </dgm:pt>
    <dgm:pt modelId="{9A3C2F97-6992-4483-B8C1-65521531EE89}">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PROGRAMA CONCILIA-MÁS</a:t>
          </a:r>
          <a:endParaRPr lang="es-ES" sz="900" b="1" dirty="0">
            <a:solidFill>
              <a:srgbClr val="88A945"/>
            </a:solidFill>
            <a:latin typeface="Century Gothic" pitchFamily="34" charset="0"/>
          </a:endParaRPr>
        </a:p>
      </dgm:t>
    </dgm:pt>
    <dgm:pt modelId="{A300567B-FBFF-44CA-8EBB-B8C95D806B80}" type="parTrans" cxnId="{AF8E0C34-642F-4E16-B550-7EA37F85CFE8}">
      <dgm:prSet/>
      <dgm:spPr/>
      <dgm:t>
        <a:bodyPr/>
        <a:lstStyle/>
        <a:p>
          <a:endParaRPr lang="es-ES"/>
        </a:p>
      </dgm:t>
    </dgm:pt>
    <dgm:pt modelId="{F74F969C-265D-4CF7-A649-657E3BC4CA74}" type="sibTrans" cxnId="{AF8E0C34-642F-4E16-B550-7EA37F85CFE8}">
      <dgm:prSet/>
      <dgm:spPr/>
      <dgm:t>
        <a:bodyPr/>
        <a:lstStyle/>
        <a:p>
          <a:endParaRPr lang="es-ES"/>
        </a:p>
      </dgm:t>
    </dgm:pt>
    <dgm:pt modelId="{0041F1E2-9C14-4272-B2B0-B6EF504F61DE}">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dirty="0" smtClean="0">
              <a:solidFill>
                <a:schemeClr val="tx1"/>
              </a:solidFill>
              <a:latin typeface="Century Gothic" pitchFamily="34" charset="0"/>
            </a:rPr>
            <a:t>Información actualizada sobre la situación legal de las familias numerosas.</a:t>
          </a:r>
          <a:endParaRPr lang="es-ES" sz="800" dirty="0">
            <a:solidFill>
              <a:schemeClr val="tx1"/>
            </a:solidFill>
            <a:latin typeface="Century Gothic" pitchFamily="34" charset="0"/>
          </a:endParaRPr>
        </a:p>
      </dgm:t>
    </dgm:pt>
    <dgm:pt modelId="{AB17AF26-5570-4FE2-936D-0D7AC6DF3492}" type="parTrans" cxnId="{34A4771E-3851-4372-86A2-42DB7CAF539E}">
      <dgm:prSet/>
      <dgm:spPr/>
      <dgm:t>
        <a:bodyPr/>
        <a:lstStyle/>
        <a:p>
          <a:endParaRPr lang="es-ES"/>
        </a:p>
      </dgm:t>
    </dgm:pt>
    <dgm:pt modelId="{73515CF0-75DA-4F17-ADC8-947F5907F0F7}" type="sibTrans" cxnId="{34A4771E-3851-4372-86A2-42DB7CAF539E}">
      <dgm:prSet/>
      <dgm:spPr/>
      <dgm:t>
        <a:bodyPr/>
        <a:lstStyle/>
        <a:p>
          <a:endParaRPr lang="es-ES"/>
        </a:p>
      </dgm:t>
    </dgm:pt>
    <dgm:pt modelId="{247F9E9E-3027-44A1-BD42-D1FBC6CCEDBA}">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i="1" dirty="0" smtClean="0">
              <a:solidFill>
                <a:schemeClr val="tx1"/>
              </a:solidFill>
              <a:latin typeface="Century Gothic" pitchFamily="34" charset="0"/>
            </a:rPr>
            <a:t>Informa3</a:t>
          </a:r>
          <a:r>
            <a:rPr lang="es-ES" sz="800" dirty="0" smtClean="0">
              <a:solidFill>
                <a:schemeClr val="tx1"/>
              </a:solidFill>
              <a:latin typeface="Century Gothic" pitchFamily="34" charset="0"/>
            </a:rPr>
            <a:t>, boletín electrónico semanal.</a:t>
          </a:r>
          <a:endParaRPr lang="es-ES" sz="800" dirty="0">
            <a:solidFill>
              <a:schemeClr val="tx1"/>
            </a:solidFill>
            <a:latin typeface="Century Gothic" pitchFamily="34" charset="0"/>
          </a:endParaRPr>
        </a:p>
      </dgm:t>
    </dgm:pt>
    <dgm:pt modelId="{685BB5EE-D158-49DA-A7B1-FB7D213B5462}" type="parTrans" cxnId="{A5B37CFF-8A8D-4749-AC1D-6A44C8AFC916}">
      <dgm:prSet/>
      <dgm:spPr/>
      <dgm:t>
        <a:bodyPr/>
        <a:lstStyle/>
        <a:p>
          <a:endParaRPr lang="es-ES"/>
        </a:p>
      </dgm:t>
    </dgm:pt>
    <dgm:pt modelId="{79109F79-81C2-47DB-8E85-06FE91D60A09}" type="sibTrans" cxnId="{A5B37CFF-8A8D-4749-AC1D-6A44C8AFC916}">
      <dgm:prSet/>
      <dgm:spPr/>
      <dgm:t>
        <a:bodyPr/>
        <a:lstStyle/>
        <a:p>
          <a:endParaRPr lang="es-ES"/>
        </a:p>
      </dgm:t>
    </dgm:pt>
    <dgm:pt modelId="{C9788CF8-10BF-4381-80D9-56CCDE63BEEA}">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dirty="0" smtClean="0">
              <a:solidFill>
                <a:schemeClr val="tx1"/>
              </a:solidFill>
              <a:latin typeface="Century Gothic" pitchFamily="34" charset="0"/>
            </a:rPr>
            <a:t>Página web con noticias y actividades</a:t>
          </a:r>
          <a:r>
            <a:rPr lang="es-ES" sz="900" dirty="0" smtClean="0">
              <a:solidFill>
                <a:schemeClr val="tx1"/>
              </a:solidFill>
              <a:latin typeface="Century Gothic" pitchFamily="34" charset="0"/>
            </a:rPr>
            <a:t>.</a:t>
          </a:r>
          <a:endParaRPr lang="es-ES" sz="900" dirty="0">
            <a:solidFill>
              <a:schemeClr val="tx1"/>
            </a:solidFill>
            <a:latin typeface="Century Gothic" pitchFamily="34" charset="0"/>
          </a:endParaRPr>
        </a:p>
      </dgm:t>
    </dgm:pt>
    <dgm:pt modelId="{85DDD82E-658A-45BA-9F05-151D856F61C9}" type="parTrans" cxnId="{AAC9EB7B-863B-4768-9C8D-BA203D31C5C5}">
      <dgm:prSet/>
      <dgm:spPr/>
      <dgm:t>
        <a:bodyPr/>
        <a:lstStyle/>
        <a:p>
          <a:endParaRPr lang="es-ES"/>
        </a:p>
      </dgm:t>
    </dgm:pt>
    <dgm:pt modelId="{A7B93172-61B2-4936-BCAA-6A9030D3CAC3}" type="sibTrans" cxnId="{AAC9EB7B-863B-4768-9C8D-BA203D31C5C5}">
      <dgm:prSet/>
      <dgm:spPr/>
      <dgm:t>
        <a:bodyPr/>
        <a:lstStyle/>
        <a:p>
          <a:endParaRPr lang="es-ES"/>
        </a:p>
      </dgm:t>
    </dgm:pt>
    <dgm:pt modelId="{E82BBE50-C8DB-4643-8475-402F6F7F74E9}">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Programa </a:t>
          </a:r>
          <a:r>
            <a:rPr lang="es-ES" sz="900" i="1" dirty="0" smtClean="0">
              <a:solidFill>
                <a:schemeClr val="tx1"/>
              </a:solidFill>
              <a:latin typeface="Century Gothic" pitchFamily="34" charset="0"/>
            </a:rPr>
            <a:t>Yo Voy.</a:t>
          </a:r>
          <a:endParaRPr lang="es-ES" sz="900" dirty="0">
            <a:solidFill>
              <a:schemeClr val="tx1"/>
            </a:solidFill>
            <a:latin typeface="Century Gothic" pitchFamily="34" charset="0"/>
          </a:endParaRPr>
        </a:p>
      </dgm:t>
    </dgm:pt>
    <dgm:pt modelId="{F077D1A3-FAB5-4037-9A7F-416CE208E101}" type="parTrans" cxnId="{8F1B4E6E-15A7-4A10-BDA9-589CE1E61D7B}">
      <dgm:prSet/>
      <dgm:spPr/>
      <dgm:t>
        <a:bodyPr/>
        <a:lstStyle/>
        <a:p>
          <a:endParaRPr lang="es-ES"/>
        </a:p>
      </dgm:t>
    </dgm:pt>
    <dgm:pt modelId="{D300F066-7BBA-4B06-9972-15B1108284DA}" type="sibTrans" cxnId="{8F1B4E6E-15A7-4A10-BDA9-589CE1E61D7B}">
      <dgm:prSet/>
      <dgm:spPr/>
      <dgm:t>
        <a:bodyPr/>
        <a:lstStyle/>
        <a:p>
          <a:endParaRPr lang="es-ES"/>
        </a:p>
      </dgm:t>
    </dgm:pt>
    <dgm:pt modelId="{F7815331-2E1D-4821-AD96-1B421D0D0B13}">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Promoción/negociación ludotecas en vacaciones escolares.</a:t>
          </a:r>
          <a:endParaRPr lang="es-ES" sz="900" dirty="0">
            <a:solidFill>
              <a:schemeClr val="tx1"/>
            </a:solidFill>
            <a:latin typeface="Century Gothic" pitchFamily="34" charset="0"/>
          </a:endParaRPr>
        </a:p>
      </dgm:t>
    </dgm:pt>
    <dgm:pt modelId="{3AE58964-5CB2-43E0-A5A5-3494934969E1}" type="parTrans" cxnId="{1DF43B6B-E9EE-4145-BE07-C00DD409277C}">
      <dgm:prSet/>
      <dgm:spPr/>
      <dgm:t>
        <a:bodyPr/>
        <a:lstStyle/>
        <a:p>
          <a:endParaRPr lang="es-ES"/>
        </a:p>
      </dgm:t>
    </dgm:pt>
    <dgm:pt modelId="{8CACF412-655D-454C-9D6F-56FD579E11BC}" type="sibTrans" cxnId="{1DF43B6B-E9EE-4145-BE07-C00DD409277C}">
      <dgm:prSet/>
      <dgm:spPr/>
      <dgm:t>
        <a:bodyPr/>
        <a:lstStyle/>
        <a:p>
          <a:endParaRPr lang="es-ES"/>
        </a:p>
      </dgm:t>
    </dgm:pt>
    <dgm:pt modelId="{2061B944-BEED-49DD-B5AA-8441A92B7D41}">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Lactancia </a:t>
          </a:r>
          <a:r>
            <a:rPr lang="es-ES" sz="900" dirty="0" err="1" smtClean="0">
              <a:solidFill>
                <a:schemeClr val="tx1"/>
              </a:solidFill>
              <a:latin typeface="Century Gothic" pitchFamily="34" charset="0"/>
            </a:rPr>
            <a:t>Zone</a:t>
          </a:r>
          <a:r>
            <a:rPr lang="es-ES" sz="900" dirty="0" smtClean="0">
              <a:solidFill>
                <a:schemeClr val="tx1"/>
              </a:solidFill>
              <a:latin typeface="Century Gothic" pitchFamily="34" charset="0"/>
            </a:rPr>
            <a:t>: Red de Puntos de Lactancia.</a:t>
          </a:r>
          <a:endParaRPr lang="es-ES" sz="900" dirty="0">
            <a:solidFill>
              <a:schemeClr val="tx1"/>
            </a:solidFill>
            <a:latin typeface="Century Gothic" pitchFamily="34" charset="0"/>
          </a:endParaRPr>
        </a:p>
      </dgm:t>
    </dgm:pt>
    <dgm:pt modelId="{D29F76BF-599F-472B-8C58-2233DD0BD1E5}" type="parTrans" cxnId="{A7C0F806-8EF4-46F0-90C3-68C542BC26CA}">
      <dgm:prSet/>
      <dgm:spPr/>
      <dgm:t>
        <a:bodyPr/>
        <a:lstStyle/>
        <a:p>
          <a:endParaRPr lang="es-ES"/>
        </a:p>
      </dgm:t>
    </dgm:pt>
    <dgm:pt modelId="{4ECDEFFF-40D5-4DE1-88FF-2E43A82EAF5D}" type="sibTrans" cxnId="{A7C0F806-8EF4-46F0-90C3-68C542BC26CA}">
      <dgm:prSet/>
      <dgm:spPr/>
      <dgm:t>
        <a:bodyPr/>
        <a:lstStyle/>
        <a:p>
          <a:endParaRPr lang="es-ES"/>
        </a:p>
      </dgm:t>
    </dgm:pt>
    <dgm:pt modelId="{0F156A7C-C398-4221-AC76-4CAFE0542CB5}">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Servicios de asesoría legal.</a:t>
          </a:r>
          <a:endParaRPr lang="es-ES" sz="900" dirty="0">
            <a:solidFill>
              <a:schemeClr val="tx1"/>
            </a:solidFill>
            <a:latin typeface="Century Gothic" pitchFamily="34" charset="0"/>
          </a:endParaRPr>
        </a:p>
      </dgm:t>
    </dgm:pt>
    <dgm:pt modelId="{B38A09A1-75CF-41EB-BDCB-353B682E5EDF}" type="parTrans" cxnId="{CAE1EAF2-2456-4955-9E97-A65D61E4245E}">
      <dgm:prSet/>
      <dgm:spPr/>
      <dgm:t>
        <a:bodyPr/>
        <a:lstStyle/>
        <a:p>
          <a:endParaRPr lang="es-ES"/>
        </a:p>
      </dgm:t>
    </dgm:pt>
    <dgm:pt modelId="{C669E647-2139-4D50-8390-C33CB4E35EB4}" type="sibTrans" cxnId="{CAE1EAF2-2456-4955-9E97-A65D61E4245E}">
      <dgm:prSet/>
      <dgm:spPr/>
      <dgm:t>
        <a:bodyPr/>
        <a:lstStyle/>
        <a:p>
          <a:endParaRPr lang="es-ES"/>
        </a:p>
      </dgm:t>
    </dgm:pt>
    <dgm:pt modelId="{D4187B7C-74EC-49AA-8E9C-1BD68B0BE0AC}">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Asesoría jurídica.</a:t>
          </a:r>
          <a:endParaRPr lang="es-ES" sz="900" dirty="0">
            <a:solidFill>
              <a:schemeClr val="tx1"/>
            </a:solidFill>
            <a:latin typeface="Century Gothic" pitchFamily="34" charset="0"/>
          </a:endParaRPr>
        </a:p>
      </dgm:t>
    </dgm:pt>
    <dgm:pt modelId="{F41C52C7-8F59-4C21-804C-D71B21BE4EA0}" type="parTrans" cxnId="{DFFFEC37-FEE3-4379-8A99-E3678216C526}">
      <dgm:prSet/>
      <dgm:spPr/>
      <dgm:t>
        <a:bodyPr/>
        <a:lstStyle/>
        <a:p>
          <a:endParaRPr lang="es-ES"/>
        </a:p>
      </dgm:t>
    </dgm:pt>
    <dgm:pt modelId="{3F7426A7-CAA5-4321-A6EA-915937A43071}" type="sibTrans" cxnId="{DFFFEC37-FEE3-4379-8A99-E3678216C526}">
      <dgm:prSet/>
      <dgm:spPr/>
      <dgm:t>
        <a:bodyPr/>
        <a:lstStyle/>
        <a:p>
          <a:endParaRPr lang="es-ES"/>
        </a:p>
      </dgm:t>
    </dgm:pt>
    <dgm:pt modelId="{E1A46CCA-7170-4335-A1A7-884E6F24BFCC}">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Atención psicológica familiar.</a:t>
          </a:r>
          <a:endParaRPr lang="es-ES" sz="900" dirty="0">
            <a:solidFill>
              <a:schemeClr val="tx1"/>
            </a:solidFill>
            <a:latin typeface="Century Gothic" pitchFamily="34" charset="0"/>
          </a:endParaRPr>
        </a:p>
      </dgm:t>
    </dgm:pt>
    <dgm:pt modelId="{BA13DA62-DAB0-4009-890A-2AE4DBDD6A51}" type="parTrans" cxnId="{42CEF241-4883-4271-B517-027837D0574D}">
      <dgm:prSet/>
      <dgm:spPr/>
      <dgm:t>
        <a:bodyPr/>
        <a:lstStyle/>
        <a:p>
          <a:endParaRPr lang="es-ES"/>
        </a:p>
      </dgm:t>
    </dgm:pt>
    <dgm:pt modelId="{D64B5184-7B25-4951-8EFA-17028419EEFE}" type="sibTrans" cxnId="{42CEF241-4883-4271-B517-027837D0574D}">
      <dgm:prSet/>
      <dgm:spPr/>
      <dgm:t>
        <a:bodyPr/>
        <a:lstStyle/>
        <a:p>
          <a:endParaRPr lang="es-ES"/>
        </a:p>
      </dgm:t>
    </dgm:pt>
    <dgm:pt modelId="{CC1CFFEF-ADC4-4F38-8C6F-F2985484AD45}">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Banco de recursos, Banco de préstamo, Recogida solidaria, Banco de trabajo y Banco de alimentos</a:t>
          </a:r>
          <a:endParaRPr lang="es-ES" sz="900" dirty="0">
            <a:solidFill>
              <a:schemeClr val="tx1"/>
            </a:solidFill>
            <a:latin typeface="Century Gothic" pitchFamily="34" charset="0"/>
          </a:endParaRPr>
        </a:p>
      </dgm:t>
    </dgm:pt>
    <dgm:pt modelId="{F9EBBF49-011C-4658-AEF4-467DAB4AF1DA}" type="parTrans" cxnId="{8A495863-2213-4499-921D-2EEC06D4BCBD}">
      <dgm:prSet/>
      <dgm:spPr/>
      <dgm:t>
        <a:bodyPr/>
        <a:lstStyle/>
        <a:p>
          <a:endParaRPr lang="es-ES"/>
        </a:p>
      </dgm:t>
    </dgm:pt>
    <dgm:pt modelId="{32F446ED-807B-40A0-BB3C-185C5383D9E1}" type="sibTrans" cxnId="{8A495863-2213-4499-921D-2EEC06D4BCBD}">
      <dgm:prSet/>
      <dgm:spPr/>
      <dgm:t>
        <a:bodyPr/>
        <a:lstStyle/>
        <a:p>
          <a:endParaRPr lang="es-ES"/>
        </a:p>
      </dgm:t>
    </dgm:pt>
    <dgm:pt modelId="{3BB6C85E-4267-4AFE-B87D-B6877F126648}">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Jornadas culturales sobre políticas familiares.</a:t>
          </a:r>
          <a:endParaRPr lang="es-ES" sz="900" dirty="0">
            <a:solidFill>
              <a:schemeClr val="tx1"/>
            </a:solidFill>
            <a:latin typeface="Century Gothic" pitchFamily="34" charset="0"/>
          </a:endParaRPr>
        </a:p>
      </dgm:t>
    </dgm:pt>
    <dgm:pt modelId="{76A2E6C1-AB13-41A0-A575-A3E6B0A4A5AA}" type="parTrans" cxnId="{83750B67-E2BF-4F2F-8ABC-D8C2DA6501A6}">
      <dgm:prSet/>
      <dgm:spPr/>
      <dgm:t>
        <a:bodyPr/>
        <a:lstStyle/>
        <a:p>
          <a:endParaRPr lang="es-ES"/>
        </a:p>
      </dgm:t>
    </dgm:pt>
    <dgm:pt modelId="{382DBFCE-4FA7-4764-9D9C-CE7DE2CD5197}" type="sibTrans" cxnId="{83750B67-E2BF-4F2F-8ABC-D8C2DA6501A6}">
      <dgm:prSet/>
      <dgm:spPr/>
      <dgm:t>
        <a:bodyPr/>
        <a:lstStyle/>
        <a:p>
          <a:endParaRPr lang="es-ES"/>
        </a:p>
      </dgm:t>
    </dgm:pt>
    <dgm:pt modelId="{7E8CB2F8-C1C3-4562-BEE0-8B6894EB3FED}">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Parque atracciones.</a:t>
          </a:r>
          <a:endParaRPr lang="es-ES" sz="900" dirty="0">
            <a:solidFill>
              <a:schemeClr val="tx1"/>
            </a:solidFill>
            <a:latin typeface="Century Gothic" pitchFamily="34" charset="0"/>
          </a:endParaRPr>
        </a:p>
      </dgm:t>
    </dgm:pt>
    <dgm:pt modelId="{D7355E70-75E7-4334-A06E-487EFA25512A}" type="parTrans" cxnId="{31D42E19-31FE-4B27-8EE2-39C0ECAEC7C0}">
      <dgm:prSet/>
      <dgm:spPr/>
      <dgm:t>
        <a:bodyPr/>
        <a:lstStyle/>
        <a:p>
          <a:endParaRPr lang="es-ES"/>
        </a:p>
      </dgm:t>
    </dgm:pt>
    <dgm:pt modelId="{9B68F3DB-3021-4D18-A7DC-9672233CF32F}" type="sibTrans" cxnId="{31D42E19-31FE-4B27-8EE2-39C0ECAEC7C0}">
      <dgm:prSet/>
      <dgm:spPr/>
      <dgm:t>
        <a:bodyPr/>
        <a:lstStyle/>
        <a:p>
          <a:endParaRPr lang="es-ES"/>
        </a:p>
      </dgm:t>
    </dgm:pt>
    <dgm:pt modelId="{C6DF1C2E-2336-4F04-B9D8-ECE812F94AF3}">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Biblioteca.</a:t>
          </a:r>
          <a:endParaRPr lang="es-ES" sz="900" dirty="0">
            <a:solidFill>
              <a:schemeClr val="tx1"/>
            </a:solidFill>
            <a:latin typeface="Century Gothic" pitchFamily="34" charset="0"/>
          </a:endParaRPr>
        </a:p>
      </dgm:t>
    </dgm:pt>
    <dgm:pt modelId="{27070E64-40EF-4106-AB14-26EC0CD048D1}" type="parTrans" cxnId="{6BA9F0F9-DE25-44B4-A09E-5ABBC36B77BD}">
      <dgm:prSet/>
      <dgm:spPr/>
      <dgm:t>
        <a:bodyPr/>
        <a:lstStyle/>
        <a:p>
          <a:endParaRPr lang="es-ES"/>
        </a:p>
      </dgm:t>
    </dgm:pt>
    <dgm:pt modelId="{1598C286-E806-47D0-AB4D-C2FFD3133EF7}" type="sibTrans" cxnId="{6BA9F0F9-DE25-44B4-A09E-5ABBC36B77BD}">
      <dgm:prSet/>
      <dgm:spPr/>
      <dgm:t>
        <a:bodyPr/>
        <a:lstStyle/>
        <a:p>
          <a:endParaRPr lang="es-ES"/>
        </a:p>
      </dgm:t>
    </dgm:pt>
    <dgm:pt modelId="{EE2D4C1C-1F66-43A2-B5A3-2B0B39044039}">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Descuentos especiales en empresas.</a:t>
          </a:r>
          <a:endParaRPr lang="es-ES" sz="900" dirty="0">
            <a:solidFill>
              <a:schemeClr val="tx1"/>
            </a:solidFill>
            <a:latin typeface="Century Gothic" pitchFamily="34" charset="0"/>
          </a:endParaRPr>
        </a:p>
      </dgm:t>
    </dgm:pt>
    <dgm:pt modelId="{32C9ED08-1B53-4565-ADAC-FB576217A36B}" type="parTrans" cxnId="{44B410BD-A74D-41A1-90CB-64B83E2E7B5C}">
      <dgm:prSet/>
      <dgm:spPr/>
      <dgm:t>
        <a:bodyPr/>
        <a:lstStyle/>
        <a:p>
          <a:endParaRPr lang="es-ES"/>
        </a:p>
      </dgm:t>
    </dgm:pt>
    <dgm:pt modelId="{E9A1DE62-CD81-45D2-9732-FCB7AF95528D}" type="sibTrans" cxnId="{44B410BD-A74D-41A1-90CB-64B83E2E7B5C}">
      <dgm:prSet/>
      <dgm:spPr/>
      <dgm:t>
        <a:bodyPr/>
        <a:lstStyle/>
        <a:p>
          <a:endParaRPr lang="es-ES"/>
        </a:p>
      </dgm:t>
    </dgm:pt>
    <dgm:pt modelId="{D9FA45C0-E4AE-4873-8954-929A760FB9C0}">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Notas de prensa y plan de comunicación.</a:t>
          </a:r>
          <a:endParaRPr lang="es-ES" sz="900" dirty="0">
            <a:solidFill>
              <a:schemeClr val="tx1"/>
            </a:solidFill>
            <a:latin typeface="Century Gothic" pitchFamily="34" charset="0"/>
          </a:endParaRPr>
        </a:p>
      </dgm:t>
    </dgm:pt>
    <dgm:pt modelId="{FE1AFFEF-DE9D-43DF-91EA-D19A75C7D4A1}" type="parTrans" cxnId="{15933532-F023-4239-AEEA-5387A666B26B}">
      <dgm:prSet/>
      <dgm:spPr/>
      <dgm:t>
        <a:bodyPr/>
        <a:lstStyle/>
        <a:p>
          <a:endParaRPr lang="es-ES"/>
        </a:p>
      </dgm:t>
    </dgm:pt>
    <dgm:pt modelId="{53F21B88-ED99-4779-B429-AD0CFBCFF548}" type="sibTrans" cxnId="{15933532-F023-4239-AEEA-5387A666B26B}">
      <dgm:prSet/>
      <dgm:spPr/>
      <dgm:t>
        <a:bodyPr/>
        <a:lstStyle/>
        <a:p>
          <a:endParaRPr lang="es-ES"/>
        </a:p>
      </dgm:t>
    </dgm:pt>
    <dgm:pt modelId="{7456F0DF-8E42-4C2C-B0C0-D922E12899B3}">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Despliegue comarcal.</a:t>
          </a:r>
          <a:endParaRPr lang="es-ES" sz="900" dirty="0">
            <a:solidFill>
              <a:schemeClr val="tx1"/>
            </a:solidFill>
            <a:latin typeface="Century Gothic" pitchFamily="34" charset="0"/>
          </a:endParaRPr>
        </a:p>
      </dgm:t>
    </dgm:pt>
    <dgm:pt modelId="{5858D144-1C20-45B3-860C-EDE161EDBC88}" type="parTrans" cxnId="{DEDA3EB1-C7F4-487A-88EF-C3472A40D9F7}">
      <dgm:prSet/>
      <dgm:spPr/>
      <dgm:t>
        <a:bodyPr/>
        <a:lstStyle/>
        <a:p>
          <a:endParaRPr lang="es-ES"/>
        </a:p>
      </dgm:t>
    </dgm:pt>
    <dgm:pt modelId="{63E7F2F7-DB71-48ED-A945-1CBD55C86224}" type="sibTrans" cxnId="{DEDA3EB1-C7F4-487A-88EF-C3472A40D9F7}">
      <dgm:prSet/>
      <dgm:spPr/>
      <dgm:t>
        <a:bodyPr/>
        <a:lstStyle/>
        <a:p>
          <a:endParaRPr lang="es-ES"/>
        </a:p>
      </dgm:t>
    </dgm:pt>
    <dgm:pt modelId="{5033EA1B-EDD3-48F2-9EB1-DA3DFEA174D8}">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Sensibilización social.</a:t>
          </a:r>
          <a:endParaRPr lang="es-ES" sz="900" dirty="0">
            <a:solidFill>
              <a:schemeClr val="tx1"/>
            </a:solidFill>
            <a:latin typeface="Century Gothic" pitchFamily="34" charset="0"/>
          </a:endParaRPr>
        </a:p>
      </dgm:t>
    </dgm:pt>
    <dgm:pt modelId="{68442B6F-72BD-4AA8-ADC4-4E8A73476035}" type="parTrans" cxnId="{FD96D678-D711-4155-90CE-49D6637A36A7}">
      <dgm:prSet/>
      <dgm:spPr/>
      <dgm:t>
        <a:bodyPr/>
        <a:lstStyle/>
        <a:p>
          <a:endParaRPr lang="es-ES"/>
        </a:p>
      </dgm:t>
    </dgm:pt>
    <dgm:pt modelId="{5EC060AC-9EBA-45BA-AA42-26B7D445B7B6}" type="sibTrans" cxnId="{FD96D678-D711-4155-90CE-49D6637A36A7}">
      <dgm:prSet/>
      <dgm:spPr/>
      <dgm:t>
        <a:bodyPr/>
        <a:lstStyle/>
        <a:p>
          <a:endParaRPr lang="es-ES"/>
        </a:p>
      </dgm:t>
    </dgm:pt>
    <dgm:pt modelId="{7A1A7A01-994C-4739-A6F1-A0F7632E2C57}">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Excursiones naturaleza y culturales.</a:t>
          </a:r>
          <a:endParaRPr lang="es-ES" sz="900" dirty="0">
            <a:solidFill>
              <a:schemeClr val="tx1"/>
            </a:solidFill>
            <a:latin typeface="Century Gothic" pitchFamily="34" charset="0"/>
          </a:endParaRPr>
        </a:p>
      </dgm:t>
    </dgm:pt>
    <dgm:pt modelId="{B16AC40E-0C21-4507-B92B-7CD9FDD72004}" type="parTrans" cxnId="{5974B817-27A7-4F65-8281-E168ED0F162B}">
      <dgm:prSet/>
      <dgm:spPr/>
      <dgm:t>
        <a:bodyPr/>
        <a:lstStyle/>
        <a:p>
          <a:endParaRPr lang="es-ES"/>
        </a:p>
      </dgm:t>
    </dgm:pt>
    <dgm:pt modelId="{CE8652F6-49B5-43AC-A481-93A5739DA373}" type="sibTrans" cxnId="{5974B817-27A7-4F65-8281-E168ED0F162B}">
      <dgm:prSet/>
      <dgm:spPr/>
      <dgm:t>
        <a:bodyPr/>
        <a:lstStyle/>
        <a:p>
          <a:endParaRPr lang="es-ES"/>
        </a:p>
      </dgm:t>
    </dgm:pt>
    <dgm:pt modelId="{3A312269-933A-4B18-B857-EBE7AABDC490}">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Jornadas de convivencia y descanso.</a:t>
          </a:r>
          <a:endParaRPr lang="es-ES" sz="900" dirty="0">
            <a:solidFill>
              <a:schemeClr val="tx1"/>
            </a:solidFill>
            <a:latin typeface="Century Gothic" pitchFamily="34" charset="0"/>
          </a:endParaRPr>
        </a:p>
      </dgm:t>
    </dgm:pt>
    <dgm:pt modelId="{9A230541-F4B9-47C5-8351-A2F9F51B9803}" type="parTrans" cxnId="{47855592-14A5-4487-973A-5DE21CC89E5E}">
      <dgm:prSet/>
      <dgm:spPr/>
      <dgm:t>
        <a:bodyPr/>
        <a:lstStyle/>
        <a:p>
          <a:endParaRPr lang="es-ES"/>
        </a:p>
      </dgm:t>
    </dgm:pt>
    <dgm:pt modelId="{2FA00246-FB8D-468E-918E-719784C39D75}" type="sibTrans" cxnId="{47855592-14A5-4487-973A-5DE21CC89E5E}">
      <dgm:prSet/>
      <dgm:spPr/>
      <dgm:t>
        <a:bodyPr/>
        <a:lstStyle/>
        <a:p>
          <a:endParaRPr lang="es-ES"/>
        </a:p>
      </dgm:t>
    </dgm:pt>
    <dgm:pt modelId="{41BF47AC-DD79-4936-83D7-8514B08D8E2B}">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Colaboramos con profesionales y admón. pública en: </a:t>
          </a:r>
          <a:endParaRPr lang="es-ES" sz="900" dirty="0">
            <a:solidFill>
              <a:schemeClr val="tx1"/>
            </a:solidFill>
            <a:latin typeface="Century Gothic" pitchFamily="34" charset="0"/>
          </a:endParaRPr>
        </a:p>
      </dgm:t>
    </dgm:pt>
    <dgm:pt modelId="{9ABDF090-B176-4DB1-829F-750DA3A1FE28}" type="parTrans" cxnId="{5505EC42-043C-4367-B6B1-FFAA10FD5404}">
      <dgm:prSet/>
      <dgm:spPr/>
    </dgm:pt>
    <dgm:pt modelId="{A8D0A15D-D7B9-4CF5-BD27-077B81F7581A}" type="sibTrans" cxnId="{5505EC42-043C-4367-B6B1-FFAA10FD5404}">
      <dgm:prSet/>
      <dgm:spPr/>
    </dgm:pt>
    <dgm:pt modelId="{8EF8AF15-2F89-4992-B64C-B0C58FC04EE3}">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Gestión documental: Yo Voy</a:t>
          </a:r>
          <a:endParaRPr lang="es-ES" sz="900" dirty="0">
            <a:solidFill>
              <a:schemeClr val="tx1"/>
            </a:solidFill>
            <a:latin typeface="Century Gothic" pitchFamily="34" charset="0"/>
          </a:endParaRPr>
        </a:p>
      </dgm:t>
    </dgm:pt>
    <dgm:pt modelId="{27D3853E-8174-497C-B16F-6823C93671F2}" type="parTrans" cxnId="{A73D99C7-B52A-4105-96F3-2308FE8D5D9C}">
      <dgm:prSet/>
      <dgm:spPr/>
    </dgm:pt>
    <dgm:pt modelId="{A921A85A-5F3D-4C10-BF1A-4A36C8C7FBE5}" type="sibTrans" cxnId="{A73D99C7-B52A-4105-96F3-2308FE8D5D9C}">
      <dgm:prSet/>
      <dgm:spPr/>
    </dgm:pt>
    <dgm:pt modelId="{6366ABB1-C286-40EE-AFB9-62322039991B}">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Revista  “</a:t>
          </a:r>
          <a:r>
            <a:rPr lang="es-ES" sz="900" dirty="0" err="1" smtClean="0">
              <a:solidFill>
                <a:schemeClr val="tx1"/>
              </a:solidFill>
              <a:latin typeface="Century Gothic" pitchFamily="34" charset="0"/>
            </a:rPr>
            <a:t>fn</a:t>
          </a:r>
          <a:r>
            <a:rPr lang="es-ES" sz="900" dirty="0" smtClean="0">
              <a:solidFill>
                <a:schemeClr val="tx1"/>
              </a:solidFill>
              <a:latin typeface="Century Gothic" pitchFamily="34" charset="0"/>
            </a:rPr>
            <a:t>” de tirada nacional</a:t>
          </a:r>
          <a:endParaRPr lang="es-ES" sz="900" dirty="0">
            <a:solidFill>
              <a:schemeClr val="tx1"/>
            </a:solidFill>
            <a:latin typeface="Century Gothic" pitchFamily="34" charset="0"/>
          </a:endParaRPr>
        </a:p>
      </dgm:t>
    </dgm:pt>
    <dgm:pt modelId="{579D6BC2-441F-4B6B-887D-99213C9AE282}" type="parTrans" cxnId="{7BE873BD-DF76-4A37-9B10-FE8DE7D037B8}">
      <dgm:prSet/>
      <dgm:spPr/>
    </dgm:pt>
    <dgm:pt modelId="{DDC3F1F8-5375-4856-B43A-8C08CE89C6A4}" type="sibTrans" cxnId="{7BE873BD-DF76-4A37-9B10-FE8DE7D037B8}">
      <dgm:prSet/>
      <dgm:spPr/>
    </dgm:pt>
    <dgm:pt modelId="{F3C4DD77-C6BD-46CF-AE56-44CAF3C6BC31}" type="pres">
      <dgm:prSet presAssocID="{1408C29F-D02A-4FFF-8CB6-BCDF796F1595}" presName="diagram" presStyleCnt="0">
        <dgm:presLayoutVars>
          <dgm:dir/>
          <dgm:resizeHandles val="exact"/>
        </dgm:presLayoutVars>
      </dgm:prSet>
      <dgm:spPr/>
      <dgm:t>
        <a:bodyPr/>
        <a:lstStyle/>
        <a:p>
          <a:endParaRPr lang="es-ES"/>
        </a:p>
      </dgm:t>
    </dgm:pt>
    <dgm:pt modelId="{6A462BE8-B46C-4635-A835-4582E2EA3D53}" type="pres">
      <dgm:prSet presAssocID="{386FBADF-69B7-46C0-A6EF-9416A6630A0F}" presName="node" presStyleLbl="node1" presStyleIdx="0" presStyleCnt="6" custScaleY="114723" custLinFactNeighborY="4091">
        <dgm:presLayoutVars>
          <dgm:bulletEnabled val="1"/>
        </dgm:presLayoutVars>
      </dgm:prSet>
      <dgm:spPr>
        <a:prstGeom prst="roundRect">
          <a:avLst/>
        </a:prstGeom>
      </dgm:spPr>
      <dgm:t>
        <a:bodyPr/>
        <a:lstStyle/>
        <a:p>
          <a:endParaRPr lang="es-ES"/>
        </a:p>
      </dgm:t>
    </dgm:pt>
    <dgm:pt modelId="{FB193033-9CDB-4870-8203-EAB6580A6447}" type="pres">
      <dgm:prSet presAssocID="{64D669C2-734A-461C-A0EA-C82FEF7F0801}" presName="sibTrans" presStyleCnt="0"/>
      <dgm:spPr/>
    </dgm:pt>
    <dgm:pt modelId="{527DDCA5-FD0D-4A64-A10B-3A82D0AE7ED5}" type="pres">
      <dgm:prSet presAssocID="{9A3C2F97-6992-4483-B8C1-65521531EE89}" presName="node" presStyleLbl="node1" presStyleIdx="1" presStyleCnt="6" custScaleY="114723" custLinFactX="8182" custLinFactNeighborX="100000" custLinFactNeighborY="6693">
        <dgm:presLayoutVars>
          <dgm:bulletEnabled val="1"/>
        </dgm:presLayoutVars>
      </dgm:prSet>
      <dgm:spPr>
        <a:prstGeom prst="roundRect">
          <a:avLst/>
        </a:prstGeom>
      </dgm:spPr>
      <dgm:t>
        <a:bodyPr/>
        <a:lstStyle/>
        <a:p>
          <a:endParaRPr lang="es-ES"/>
        </a:p>
      </dgm:t>
    </dgm:pt>
    <dgm:pt modelId="{1AF4ECD7-D1D0-49DC-BEE8-490B12B97E5E}" type="pres">
      <dgm:prSet presAssocID="{F74F969C-265D-4CF7-A649-657E3BC4CA74}" presName="sibTrans" presStyleCnt="0"/>
      <dgm:spPr/>
    </dgm:pt>
    <dgm:pt modelId="{A176D264-EC9D-4F6B-8020-14AD98678D35}" type="pres">
      <dgm:prSet presAssocID="{DDFEE53E-0444-4A91-A6A4-9683D0F5987B}" presName="node" presStyleLbl="node1" presStyleIdx="2" presStyleCnt="6" custScaleY="114723" custLinFactX="-9455" custLinFactNeighborX="-100000" custLinFactNeighborY="6693">
        <dgm:presLayoutVars>
          <dgm:bulletEnabled val="1"/>
        </dgm:presLayoutVars>
      </dgm:prSet>
      <dgm:spPr>
        <a:prstGeom prst="roundRect">
          <a:avLst/>
        </a:prstGeom>
      </dgm:spPr>
      <dgm:t>
        <a:bodyPr/>
        <a:lstStyle/>
        <a:p>
          <a:endParaRPr lang="es-ES"/>
        </a:p>
      </dgm:t>
    </dgm:pt>
    <dgm:pt modelId="{6265C519-8800-4668-ADF9-68FFB7B2681B}" type="pres">
      <dgm:prSet presAssocID="{5EE323BC-B0C2-49E1-8073-0A1622361640}" presName="sibTrans" presStyleCnt="0"/>
      <dgm:spPr/>
    </dgm:pt>
    <dgm:pt modelId="{C3881973-7370-4E84-9647-54A64ADC4482}" type="pres">
      <dgm:prSet presAssocID="{964AC838-3974-41D2-927A-104CE5F94A42}" presName="node" presStyleLbl="node1" presStyleIdx="3" presStyleCnt="6" custScaleY="114723">
        <dgm:presLayoutVars>
          <dgm:bulletEnabled val="1"/>
        </dgm:presLayoutVars>
      </dgm:prSet>
      <dgm:spPr>
        <a:prstGeom prst="roundRect">
          <a:avLst/>
        </a:prstGeom>
      </dgm:spPr>
      <dgm:t>
        <a:bodyPr/>
        <a:lstStyle/>
        <a:p>
          <a:endParaRPr lang="es-ES"/>
        </a:p>
      </dgm:t>
    </dgm:pt>
    <dgm:pt modelId="{799DF1C4-3C8E-4E53-BF85-4F37EDCC6200}" type="pres">
      <dgm:prSet presAssocID="{40672C36-FD3D-4595-ACE9-9418039A9641}" presName="sibTrans" presStyleCnt="0"/>
      <dgm:spPr/>
    </dgm:pt>
    <dgm:pt modelId="{6860A3E2-1930-4E57-84B4-FD8C46EF5445}" type="pres">
      <dgm:prSet presAssocID="{0664955D-5BE1-4C6C-AD85-06CCD770F1C5}" presName="node" presStyleLbl="node1" presStyleIdx="4" presStyleCnt="6" custScaleY="114723">
        <dgm:presLayoutVars>
          <dgm:bulletEnabled val="1"/>
        </dgm:presLayoutVars>
      </dgm:prSet>
      <dgm:spPr>
        <a:prstGeom prst="roundRect">
          <a:avLst/>
        </a:prstGeom>
      </dgm:spPr>
      <dgm:t>
        <a:bodyPr/>
        <a:lstStyle/>
        <a:p>
          <a:endParaRPr lang="es-ES"/>
        </a:p>
      </dgm:t>
    </dgm:pt>
    <dgm:pt modelId="{D4E168C8-5BE5-40AE-8787-23647DC227F2}" type="pres">
      <dgm:prSet presAssocID="{6C59C1AC-4D6C-446C-8A74-965197B72D16}" presName="sibTrans" presStyleCnt="0"/>
      <dgm:spPr/>
    </dgm:pt>
    <dgm:pt modelId="{E095C48A-5DDE-49AB-B1E7-449EDF725FD4}" type="pres">
      <dgm:prSet presAssocID="{670EDD60-F644-40CB-B1D9-B0F78519E6F5}" presName="node" presStyleLbl="node1" presStyleIdx="5" presStyleCnt="6" custScaleY="114723">
        <dgm:presLayoutVars>
          <dgm:bulletEnabled val="1"/>
        </dgm:presLayoutVars>
      </dgm:prSet>
      <dgm:spPr>
        <a:prstGeom prst="roundRect">
          <a:avLst/>
        </a:prstGeom>
      </dgm:spPr>
      <dgm:t>
        <a:bodyPr/>
        <a:lstStyle/>
        <a:p>
          <a:endParaRPr lang="es-ES"/>
        </a:p>
      </dgm:t>
    </dgm:pt>
  </dgm:ptLst>
  <dgm:cxnLst>
    <dgm:cxn modelId="{7D0B3784-BC79-489F-BFE6-D4F176927ED5}" type="presOf" srcId="{3BB6C85E-4267-4AFE-B87D-B6877F126648}" destId="{6860A3E2-1930-4E57-84B4-FD8C46EF5445}" srcOrd="0" destOrd="1" presId="urn:microsoft.com/office/officeart/2005/8/layout/default"/>
    <dgm:cxn modelId="{1452666A-7A4E-44F1-B4C1-F66B0FD8468B}" type="presOf" srcId="{1408C29F-D02A-4FFF-8CB6-BCDF796F1595}" destId="{F3C4DD77-C6BD-46CF-AE56-44CAF3C6BC31}" srcOrd="0" destOrd="0" presId="urn:microsoft.com/office/officeart/2005/8/layout/default"/>
    <dgm:cxn modelId="{7D63D3F1-4336-4E07-BAA2-8325AF504496}" type="presOf" srcId="{964AC838-3974-41D2-927A-104CE5F94A42}" destId="{C3881973-7370-4E84-9647-54A64ADC4482}" srcOrd="0" destOrd="0" presId="urn:microsoft.com/office/officeart/2005/8/layout/default"/>
    <dgm:cxn modelId="{BEE42724-33F9-40BF-8C19-34C87CE6FB55}" type="presOf" srcId="{0F156A7C-C398-4221-AC76-4CAFE0542CB5}" destId="{A176D264-EC9D-4F6B-8020-14AD98678D35}" srcOrd="0" destOrd="2" presId="urn:microsoft.com/office/officeart/2005/8/layout/default"/>
    <dgm:cxn modelId="{524E57FE-516E-49F8-87B2-61C4B831A205}" srcId="{1408C29F-D02A-4FFF-8CB6-BCDF796F1595}" destId="{0664955D-5BE1-4C6C-AD85-06CCD770F1C5}" srcOrd="4" destOrd="0" parTransId="{A22C2462-C0CF-4122-A3A0-D08CB2E6C76B}" sibTransId="{6C59C1AC-4D6C-446C-8A74-965197B72D16}"/>
    <dgm:cxn modelId="{1C70513B-EED3-424A-BE2A-62C6CBD5A95C}" type="presOf" srcId="{670EDD60-F644-40CB-B1D9-B0F78519E6F5}" destId="{E095C48A-5DDE-49AB-B1E7-449EDF725FD4}" srcOrd="0" destOrd="0" presId="urn:microsoft.com/office/officeart/2005/8/layout/default"/>
    <dgm:cxn modelId="{93C24464-06B4-4EB7-800E-D3B88475ACB5}" srcId="{1408C29F-D02A-4FFF-8CB6-BCDF796F1595}" destId="{964AC838-3974-41D2-927A-104CE5F94A42}" srcOrd="3" destOrd="0" parTransId="{0513FD88-B571-4B99-BBAF-9C6F86016FF5}" sibTransId="{40672C36-FD3D-4595-ACE9-9418039A9641}"/>
    <dgm:cxn modelId="{F67A82E7-7C5D-4AA8-A7ED-B6EB3394DB68}" type="presOf" srcId="{0664955D-5BE1-4C6C-AD85-06CCD770F1C5}" destId="{6860A3E2-1930-4E57-84B4-FD8C46EF5445}" srcOrd="0" destOrd="0" presId="urn:microsoft.com/office/officeart/2005/8/layout/default"/>
    <dgm:cxn modelId="{6C6BBA2E-B605-42BB-95A1-8B7581A517D4}" type="presOf" srcId="{5033EA1B-EDD3-48F2-9EB1-DA3DFEA174D8}" destId="{6860A3E2-1930-4E57-84B4-FD8C46EF5445}" srcOrd="0" destOrd="4" presId="urn:microsoft.com/office/officeart/2005/8/layout/default"/>
    <dgm:cxn modelId="{98A240BF-A169-4795-B5FA-93A041806B2B}" srcId="{1408C29F-D02A-4FFF-8CB6-BCDF796F1595}" destId="{670EDD60-F644-40CB-B1D9-B0F78519E6F5}" srcOrd="5" destOrd="0" parTransId="{FC402B83-B417-43FC-82D4-EB4378A64F71}" sibTransId="{A4933DF4-D53B-4602-9F0D-8D971114512B}"/>
    <dgm:cxn modelId="{013494F7-5AA5-4A70-A919-347BABEDFF5E}" type="presOf" srcId="{7E8CB2F8-C1C3-4562-BEE0-8B6894EB3FED}" destId="{E095C48A-5DDE-49AB-B1E7-449EDF725FD4}" srcOrd="0" destOrd="1" presId="urn:microsoft.com/office/officeart/2005/8/layout/default"/>
    <dgm:cxn modelId="{6BA9F0F9-DE25-44B4-A09E-5ABBC36B77BD}" srcId="{964AC838-3974-41D2-927A-104CE5F94A42}" destId="{C6DF1C2E-2336-4F04-B9D8-ECE812F94AF3}" srcOrd="2" destOrd="0" parTransId="{27070E64-40EF-4106-AB14-26EC0CD048D1}" sibTransId="{1598C286-E806-47D0-AB4D-C2FFD3133EF7}"/>
    <dgm:cxn modelId="{DFFFEC37-FEE3-4379-8A99-E3678216C526}" srcId="{DDFEE53E-0444-4A91-A6A4-9683D0F5987B}" destId="{D4187B7C-74EC-49AA-8E9C-1BD68B0BE0AC}" srcOrd="2" destOrd="0" parTransId="{F41C52C7-8F59-4C21-804C-D71B21BE4EA0}" sibTransId="{3F7426A7-CAA5-4321-A6EA-915937A43071}"/>
    <dgm:cxn modelId="{62459F9F-FABD-4C0E-B801-6274A2C82840}" type="presOf" srcId="{41BF47AC-DD79-4936-83D7-8514B08D8E2B}" destId="{A176D264-EC9D-4F6B-8020-14AD98678D35}" srcOrd="0" destOrd="1" presId="urn:microsoft.com/office/officeart/2005/8/layout/default"/>
    <dgm:cxn modelId="{8F1B4E6E-15A7-4A10-BDA9-589CE1E61D7B}" srcId="{9A3C2F97-6992-4483-B8C1-65521531EE89}" destId="{E82BBE50-C8DB-4643-8475-402F6F7F74E9}" srcOrd="0" destOrd="0" parTransId="{F077D1A3-FAB5-4037-9A7F-416CE208E101}" sibTransId="{D300F066-7BBA-4B06-9972-15B1108284DA}"/>
    <dgm:cxn modelId="{34A4771E-3851-4372-86A2-42DB7CAF539E}" srcId="{386FBADF-69B7-46C0-A6EF-9416A6630A0F}" destId="{0041F1E2-9C14-4272-B2B0-B6EF504F61DE}" srcOrd="0" destOrd="0" parTransId="{AB17AF26-5570-4FE2-936D-0D7AC6DF3492}" sibTransId="{73515CF0-75DA-4F17-ADC8-947F5907F0F7}"/>
    <dgm:cxn modelId="{3AB6FA38-B40D-4712-8C1E-A2825A9BEDD7}" type="presOf" srcId="{E82BBE50-C8DB-4643-8475-402F6F7F74E9}" destId="{527DDCA5-FD0D-4A64-A10B-3A82D0AE7ED5}" srcOrd="0" destOrd="1" presId="urn:microsoft.com/office/officeart/2005/8/layout/default"/>
    <dgm:cxn modelId="{CE670408-D200-4753-B613-4730B4E42E16}" type="presOf" srcId="{EE2D4C1C-1F66-43A2-B5A3-2B0B39044039}" destId="{C3881973-7370-4E84-9647-54A64ADC4482}" srcOrd="0" destOrd="4" presId="urn:microsoft.com/office/officeart/2005/8/layout/default"/>
    <dgm:cxn modelId="{3D913B65-D434-4FAF-B88A-663F226E5B35}" type="presOf" srcId="{7A1A7A01-994C-4739-A6F1-A0F7632E2C57}" destId="{E095C48A-5DDE-49AB-B1E7-449EDF725FD4}" srcOrd="0" destOrd="2" presId="urn:microsoft.com/office/officeart/2005/8/layout/default"/>
    <dgm:cxn modelId="{A62CEF0A-088C-4D74-96D0-F46C95028D8B}" srcId="{1408C29F-D02A-4FFF-8CB6-BCDF796F1595}" destId="{DDFEE53E-0444-4A91-A6A4-9683D0F5987B}" srcOrd="2" destOrd="0" parTransId="{0AF8764B-FEB9-43AB-81DE-61CB5B653625}" sibTransId="{5EE323BC-B0C2-49E1-8073-0A1622361640}"/>
    <dgm:cxn modelId="{23CA3AC7-A7CE-414B-A546-11CB0DBEAED7}" srcId="{1408C29F-D02A-4FFF-8CB6-BCDF796F1595}" destId="{386FBADF-69B7-46C0-A6EF-9416A6630A0F}" srcOrd="0" destOrd="0" parTransId="{9BFC5A4E-CF82-4EED-A28D-CBA04EC4A7AD}" sibTransId="{64D669C2-734A-461C-A0EA-C82FEF7F0801}"/>
    <dgm:cxn modelId="{ED30AB48-F3C5-41C6-A81E-5949BF00E9A3}" type="presOf" srcId="{2061B944-BEED-49DD-B5AA-8441A92B7D41}" destId="{527DDCA5-FD0D-4A64-A10B-3A82D0AE7ED5}" srcOrd="0" destOrd="3" presId="urn:microsoft.com/office/officeart/2005/8/layout/default"/>
    <dgm:cxn modelId="{5505EC42-043C-4367-B6B1-FFAA10FD5404}" srcId="{DDFEE53E-0444-4A91-A6A4-9683D0F5987B}" destId="{41BF47AC-DD79-4936-83D7-8514B08D8E2B}" srcOrd="0" destOrd="0" parTransId="{9ABDF090-B176-4DB1-829F-750DA3A1FE28}" sibTransId="{A8D0A15D-D7B9-4CF5-BD27-077B81F7581A}"/>
    <dgm:cxn modelId="{83750B67-E2BF-4F2F-8ABC-D8C2DA6501A6}" srcId="{0664955D-5BE1-4C6C-AD85-06CCD770F1C5}" destId="{3BB6C85E-4267-4AFE-B87D-B6877F126648}" srcOrd="0" destOrd="0" parTransId="{76A2E6C1-AB13-41A0-A575-A3E6B0A4A5AA}" sibTransId="{382DBFCE-4FA7-4764-9D9C-CE7DE2CD5197}"/>
    <dgm:cxn modelId="{1DF43B6B-E9EE-4145-BE07-C00DD409277C}" srcId="{9A3C2F97-6992-4483-B8C1-65521531EE89}" destId="{F7815331-2E1D-4821-AD96-1B421D0D0B13}" srcOrd="1" destOrd="0" parTransId="{3AE58964-5CB2-43E0-A5A5-3494934969E1}" sibTransId="{8CACF412-655D-454C-9D6F-56FD579E11BC}"/>
    <dgm:cxn modelId="{15933532-F023-4239-AEEA-5387A666B26B}" srcId="{0664955D-5BE1-4C6C-AD85-06CCD770F1C5}" destId="{D9FA45C0-E4AE-4873-8954-929A760FB9C0}" srcOrd="1" destOrd="0" parTransId="{FE1AFFEF-DE9D-43DF-91EA-D19A75C7D4A1}" sibTransId="{53F21B88-ED99-4779-B429-AD0CFBCFF548}"/>
    <dgm:cxn modelId="{A98A9548-68F3-4237-B3EC-6F22CD3029F0}" type="presOf" srcId="{247F9E9E-3027-44A1-BD42-D1FBC6CCEDBA}" destId="{6A462BE8-B46C-4635-A835-4582E2EA3D53}" srcOrd="0" destOrd="2" presId="urn:microsoft.com/office/officeart/2005/8/layout/default"/>
    <dgm:cxn modelId="{7BE873BD-DF76-4A37-9B10-FE8DE7D037B8}" srcId="{386FBADF-69B7-46C0-A6EF-9416A6630A0F}" destId="{6366ABB1-C286-40EE-AFB9-62322039991B}" srcOrd="3" destOrd="0" parTransId="{579D6BC2-441F-4B6B-887D-99213C9AE282}" sibTransId="{DDC3F1F8-5375-4856-B43A-8C08CE89C6A4}"/>
    <dgm:cxn modelId="{AF8E0C34-642F-4E16-B550-7EA37F85CFE8}" srcId="{1408C29F-D02A-4FFF-8CB6-BCDF796F1595}" destId="{9A3C2F97-6992-4483-B8C1-65521531EE89}" srcOrd="1" destOrd="0" parTransId="{A300567B-FBFF-44CA-8EBB-B8C95D806B80}" sibTransId="{F74F969C-265D-4CF7-A649-657E3BC4CA74}"/>
    <dgm:cxn modelId="{AAC9EB7B-863B-4768-9C8D-BA203D31C5C5}" srcId="{386FBADF-69B7-46C0-A6EF-9416A6630A0F}" destId="{C9788CF8-10BF-4381-80D9-56CCDE63BEEA}" srcOrd="2" destOrd="0" parTransId="{85DDD82E-658A-45BA-9F05-151D856F61C9}" sibTransId="{A7B93172-61B2-4936-BCAA-6A9030D3CAC3}"/>
    <dgm:cxn modelId="{31D42E19-31FE-4B27-8EE2-39C0ECAEC7C0}" srcId="{670EDD60-F644-40CB-B1D9-B0F78519E6F5}" destId="{7E8CB2F8-C1C3-4562-BEE0-8B6894EB3FED}" srcOrd="0" destOrd="0" parTransId="{D7355E70-75E7-4334-A06E-487EFA25512A}" sibTransId="{9B68F3DB-3021-4D18-A7DC-9672233CF32F}"/>
    <dgm:cxn modelId="{ED29E9F2-E930-4B0A-83BF-87C87D41FE3A}" type="presOf" srcId="{F7815331-2E1D-4821-AD96-1B421D0D0B13}" destId="{527DDCA5-FD0D-4A64-A10B-3A82D0AE7ED5}" srcOrd="0" destOrd="2" presId="urn:microsoft.com/office/officeart/2005/8/layout/default"/>
    <dgm:cxn modelId="{47855592-14A5-4487-973A-5DE21CC89E5E}" srcId="{670EDD60-F644-40CB-B1D9-B0F78519E6F5}" destId="{3A312269-933A-4B18-B857-EBE7AABDC490}" srcOrd="2" destOrd="0" parTransId="{9A230541-F4B9-47C5-8351-A2F9F51B9803}" sibTransId="{2FA00246-FB8D-468E-918E-719784C39D75}"/>
    <dgm:cxn modelId="{A73D99C7-B52A-4105-96F3-2308FE8D5D9C}" srcId="{964AC838-3974-41D2-927A-104CE5F94A42}" destId="{8EF8AF15-2F89-4992-B64C-B0C58FC04EE3}" srcOrd="1" destOrd="0" parTransId="{27D3853E-8174-497C-B16F-6823C93671F2}" sibTransId="{A921A85A-5F3D-4C10-BF1A-4A36C8C7FBE5}"/>
    <dgm:cxn modelId="{A7C0F806-8EF4-46F0-90C3-68C542BC26CA}" srcId="{9A3C2F97-6992-4483-B8C1-65521531EE89}" destId="{2061B944-BEED-49DD-B5AA-8441A92B7D41}" srcOrd="2" destOrd="0" parTransId="{D29F76BF-599F-472B-8C58-2233DD0BD1E5}" sibTransId="{4ECDEFFF-40D5-4DE1-88FF-2E43A82EAF5D}"/>
    <dgm:cxn modelId="{5547085F-663E-4115-865B-5935D866C8E0}" type="presOf" srcId="{D4187B7C-74EC-49AA-8E9C-1BD68B0BE0AC}" destId="{A176D264-EC9D-4F6B-8020-14AD98678D35}" srcOrd="0" destOrd="3" presId="urn:microsoft.com/office/officeart/2005/8/layout/default"/>
    <dgm:cxn modelId="{CBF6F0D2-5A99-41C6-9CF9-6D64CBB804C1}" type="presOf" srcId="{386FBADF-69B7-46C0-A6EF-9416A6630A0F}" destId="{6A462BE8-B46C-4635-A835-4582E2EA3D53}" srcOrd="0" destOrd="0" presId="urn:microsoft.com/office/officeart/2005/8/layout/default"/>
    <dgm:cxn modelId="{8A495863-2213-4499-921D-2EEC06D4BCBD}" srcId="{964AC838-3974-41D2-927A-104CE5F94A42}" destId="{CC1CFFEF-ADC4-4F38-8C6F-F2985484AD45}" srcOrd="0" destOrd="0" parTransId="{F9EBBF49-011C-4658-AEF4-467DAB4AF1DA}" sibTransId="{32F446ED-807B-40A0-BB3C-185C5383D9E1}"/>
    <dgm:cxn modelId="{13C52ED1-7478-41B5-9943-36F851070D94}" type="presOf" srcId="{7456F0DF-8E42-4C2C-B0C0-D922E12899B3}" destId="{6860A3E2-1930-4E57-84B4-FD8C46EF5445}" srcOrd="0" destOrd="3" presId="urn:microsoft.com/office/officeart/2005/8/layout/default"/>
    <dgm:cxn modelId="{2F05A1B9-BBE9-422C-92E6-04EE8D2407FC}" type="presOf" srcId="{E1A46CCA-7170-4335-A1A7-884E6F24BFCC}" destId="{A176D264-EC9D-4F6B-8020-14AD98678D35}" srcOrd="0" destOrd="4" presId="urn:microsoft.com/office/officeart/2005/8/layout/default"/>
    <dgm:cxn modelId="{A60AE1FC-C327-409D-8BC7-A40574819FA1}" type="presOf" srcId="{0041F1E2-9C14-4272-B2B0-B6EF504F61DE}" destId="{6A462BE8-B46C-4635-A835-4582E2EA3D53}" srcOrd="0" destOrd="1" presId="urn:microsoft.com/office/officeart/2005/8/layout/default"/>
    <dgm:cxn modelId="{FD96D678-D711-4155-90CE-49D6637A36A7}" srcId="{0664955D-5BE1-4C6C-AD85-06CCD770F1C5}" destId="{5033EA1B-EDD3-48F2-9EB1-DA3DFEA174D8}" srcOrd="3" destOrd="0" parTransId="{68442B6F-72BD-4AA8-ADC4-4E8A73476035}" sibTransId="{5EC060AC-9EBA-45BA-AA42-26B7D445B7B6}"/>
    <dgm:cxn modelId="{C25E655E-8F2E-4D0F-9F3F-2568A426B2B4}" type="presOf" srcId="{8EF8AF15-2F89-4992-B64C-B0C58FC04EE3}" destId="{C3881973-7370-4E84-9647-54A64ADC4482}" srcOrd="0" destOrd="2" presId="urn:microsoft.com/office/officeart/2005/8/layout/default"/>
    <dgm:cxn modelId="{42CEF241-4883-4271-B517-027837D0574D}" srcId="{DDFEE53E-0444-4A91-A6A4-9683D0F5987B}" destId="{E1A46CCA-7170-4335-A1A7-884E6F24BFCC}" srcOrd="3" destOrd="0" parTransId="{BA13DA62-DAB0-4009-890A-2AE4DBDD6A51}" sibTransId="{D64B5184-7B25-4951-8EFA-17028419EEFE}"/>
    <dgm:cxn modelId="{A3FB501B-3F53-46B5-BFB8-AA3D0C135E99}" type="presOf" srcId="{3A312269-933A-4B18-B857-EBE7AABDC490}" destId="{E095C48A-5DDE-49AB-B1E7-449EDF725FD4}" srcOrd="0" destOrd="3" presId="urn:microsoft.com/office/officeart/2005/8/layout/default"/>
    <dgm:cxn modelId="{B0C6F421-CAFC-4DDD-B4BD-486293968D91}" type="presOf" srcId="{C9788CF8-10BF-4381-80D9-56CCDE63BEEA}" destId="{6A462BE8-B46C-4635-A835-4582E2EA3D53}" srcOrd="0" destOrd="3" presId="urn:microsoft.com/office/officeart/2005/8/layout/default"/>
    <dgm:cxn modelId="{B766832A-F056-465C-819B-3381C225A438}" type="presOf" srcId="{9A3C2F97-6992-4483-B8C1-65521531EE89}" destId="{527DDCA5-FD0D-4A64-A10B-3A82D0AE7ED5}" srcOrd="0" destOrd="0" presId="urn:microsoft.com/office/officeart/2005/8/layout/default"/>
    <dgm:cxn modelId="{CAE1EAF2-2456-4955-9E97-A65D61E4245E}" srcId="{DDFEE53E-0444-4A91-A6A4-9683D0F5987B}" destId="{0F156A7C-C398-4221-AC76-4CAFE0542CB5}" srcOrd="1" destOrd="0" parTransId="{B38A09A1-75CF-41EB-BDCB-353B682E5EDF}" sibTransId="{C669E647-2139-4D50-8390-C33CB4E35EB4}"/>
    <dgm:cxn modelId="{44B410BD-A74D-41A1-90CB-64B83E2E7B5C}" srcId="{964AC838-3974-41D2-927A-104CE5F94A42}" destId="{EE2D4C1C-1F66-43A2-B5A3-2B0B39044039}" srcOrd="3" destOrd="0" parTransId="{32C9ED08-1B53-4565-ADAC-FB576217A36B}" sibTransId="{E9A1DE62-CD81-45D2-9732-FCB7AF95528D}"/>
    <dgm:cxn modelId="{3B3D1796-4CA4-474E-8E92-FC139DCE0981}" type="presOf" srcId="{CC1CFFEF-ADC4-4F38-8C6F-F2985484AD45}" destId="{C3881973-7370-4E84-9647-54A64ADC4482}" srcOrd="0" destOrd="1" presId="urn:microsoft.com/office/officeart/2005/8/layout/default"/>
    <dgm:cxn modelId="{A5B37CFF-8A8D-4749-AC1D-6A44C8AFC916}" srcId="{386FBADF-69B7-46C0-A6EF-9416A6630A0F}" destId="{247F9E9E-3027-44A1-BD42-D1FBC6CCEDBA}" srcOrd="1" destOrd="0" parTransId="{685BB5EE-D158-49DA-A7B1-FB7D213B5462}" sibTransId="{79109F79-81C2-47DB-8E85-06FE91D60A09}"/>
    <dgm:cxn modelId="{7493428A-57B7-4C3B-9ABA-581A0FA13357}" type="presOf" srcId="{D9FA45C0-E4AE-4873-8954-929A760FB9C0}" destId="{6860A3E2-1930-4E57-84B4-FD8C46EF5445}" srcOrd="0" destOrd="2" presId="urn:microsoft.com/office/officeart/2005/8/layout/default"/>
    <dgm:cxn modelId="{5974B817-27A7-4F65-8281-E168ED0F162B}" srcId="{670EDD60-F644-40CB-B1D9-B0F78519E6F5}" destId="{7A1A7A01-994C-4739-A6F1-A0F7632E2C57}" srcOrd="1" destOrd="0" parTransId="{B16AC40E-0C21-4507-B92B-7CD9FDD72004}" sibTransId="{CE8652F6-49B5-43AC-A481-93A5739DA373}"/>
    <dgm:cxn modelId="{A033B4E6-E34E-4017-B9EB-148FA30D4CDE}" type="presOf" srcId="{DDFEE53E-0444-4A91-A6A4-9683D0F5987B}" destId="{A176D264-EC9D-4F6B-8020-14AD98678D35}" srcOrd="0" destOrd="0" presId="urn:microsoft.com/office/officeart/2005/8/layout/default"/>
    <dgm:cxn modelId="{48024E3E-7B5F-4DDC-8360-1891DEA9FEE4}" type="presOf" srcId="{C6DF1C2E-2336-4F04-B9D8-ECE812F94AF3}" destId="{C3881973-7370-4E84-9647-54A64ADC4482}" srcOrd="0" destOrd="3" presId="urn:microsoft.com/office/officeart/2005/8/layout/default"/>
    <dgm:cxn modelId="{D5107398-401F-4EBB-879C-78C0C1D4C2BE}" type="presOf" srcId="{6366ABB1-C286-40EE-AFB9-62322039991B}" destId="{6A462BE8-B46C-4635-A835-4582E2EA3D53}" srcOrd="0" destOrd="4" presId="urn:microsoft.com/office/officeart/2005/8/layout/default"/>
    <dgm:cxn modelId="{DEDA3EB1-C7F4-487A-88EF-C3472A40D9F7}" srcId="{0664955D-5BE1-4C6C-AD85-06CCD770F1C5}" destId="{7456F0DF-8E42-4C2C-B0C0-D922E12899B3}" srcOrd="2" destOrd="0" parTransId="{5858D144-1C20-45B3-860C-EDE161EDBC88}" sibTransId="{63E7F2F7-DB71-48ED-A945-1CBD55C86224}"/>
    <dgm:cxn modelId="{E4F4B3A4-9434-486E-9E7D-0A300E74D260}" type="presParOf" srcId="{F3C4DD77-C6BD-46CF-AE56-44CAF3C6BC31}" destId="{6A462BE8-B46C-4635-A835-4582E2EA3D53}" srcOrd="0" destOrd="0" presId="urn:microsoft.com/office/officeart/2005/8/layout/default"/>
    <dgm:cxn modelId="{D90BD55C-D0DB-481E-BA30-892B36C18DA1}" type="presParOf" srcId="{F3C4DD77-C6BD-46CF-AE56-44CAF3C6BC31}" destId="{FB193033-9CDB-4870-8203-EAB6580A6447}" srcOrd="1" destOrd="0" presId="urn:microsoft.com/office/officeart/2005/8/layout/default"/>
    <dgm:cxn modelId="{3B2D9660-DA4F-4A12-A87C-72974D578E4C}" type="presParOf" srcId="{F3C4DD77-C6BD-46CF-AE56-44CAF3C6BC31}" destId="{527DDCA5-FD0D-4A64-A10B-3A82D0AE7ED5}" srcOrd="2" destOrd="0" presId="urn:microsoft.com/office/officeart/2005/8/layout/default"/>
    <dgm:cxn modelId="{75322040-3212-41B0-A8B1-699C036961B1}" type="presParOf" srcId="{F3C4DD77-C6BD-46CF-AE56-44CAF3C6BC31}" destId="{1AF4ECD7-D1D0-49DC-BEE8-490B12B97E5E}" srcOrd="3" destOrd="0" presId="urn:microsoft.com/office/officeart/2005/8/layout/default"/>
    <dgm:cxn modelId="{1EFE1B7D-A50C-4CE4-8022-5D7348570E97}" type="presParOf" srcId="{F3C4DD77-C6BD-46CF-AE56-44CAF3C6BC31}" destId="{A176D264-EC9D-4F6B-8020-14AD98678D35}" srcOrd="4" destOrd="0" presId="urn:microsoft.com/office/officeart/2005/8/layout/default"/>
    <dgm:cxn modelId="{3661DC2F-6E5D-4661-9DD2-2774F409AD0A}" type="presParOf" srcId="{F3C4DD77-C6BD-46CF-AE56-44CAF3C6BC31}" destId="{6265C519-8800-4668-ADF9-68FFB7B2681B}" srcOrd="5" destOrd="0" presId="urn:microsoft.com/office/officeart/2005/8/layout/default"/>
    <dgm:cxn modelId="{DC698536-FB31-4C91-84E8-90160AA314FA}" type="presParOf" srcId="{F3C4DD77-C6BD-46CF-AE56-44CAF3C6BC31}" destId="{C3881973-7370-4E84-9647-54A64ADC4482}" srcOrd="6" destOrd="0" presId="urn:microsoft.com/office/officeart/2005/8/layout/default"/>
    <dgm:cxn modelId="{832EC5CB-EA1A-4E91-9E88-99B07F6B5207}" type="presParOf" srcId="{F3C4DD77-C6BD-46CF-AE56-44CAF3C6BC31}" destId="{799DF1C4-3C8E-4E53-BF85-4F37EDCC6200}" srcOrd="7" destOrd="0" presId="urn:microsoft.com/office/officeart/2005/8/layout/default"/>
    <dgm:cxn modelId="{9514E2FB-2C1A-4EF3-B321-6D0D0154ECBA}" type="presParOf" srcId="{F3C4DD77-C6BD-46CF-AE56-44CAF3C6BC31}" destId="{6860A3E2-1930-4E57-84B4-FD8C46EF5445}" srcOrd="8" destOrd="0" presId="urn:microsoft.com/office/officeart/2005/8/layout/default"/>
    <dgm:cxn modelId="{FFDCC666-7282-4872-991D-2E7829A6FD08}" type="presParOf" srcId="{F3C4DD77-C6BD-46CF-AE56-44CAF3C6BC31}" destId="{D4E168C8-5BE5-40AE-8787-23647DC227F2}" srcOrd="9" destOrd="0" presId="urn:microsoft.com/office/officeart/2005/8/layout/default"/>
    <dgm:cxn modelId="{D3E25F20-3F33-4D22-B65F-910DAED49462}" type="presParOf" srcId="{F3C4DD77-C6BD-46CF-AE56-44CAF3C6BC31}" destId="{E095C48A-5DDE-49AB-B1E7-449EDF725FD4}" srcOrd="10" destOrd="0" presId="urn:microsoft.com/office/officeart/2005/8/layout/default"/>
  </dgm:cxnLst>
  <dgm:bg>
    <a:solidFill>
      <a:schemeClr val="bg1">
        <a:lumMod val="75000"/>
      </a:schemeClr>
    </a:solidFill>
  </dgm:bg>
  <dgm:whole>
    <a:ln w="63500">
      <a:solidFill>
        <a:schemeClr val="bg1">
          <a:lumMod val="75000"/>
        </a:schemeClr>
      </a:solid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08C29F-D02A-4FFF-8CB6-BCDF796F159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386FBADF-69B7-46C0-A6EF-9416A6630A0F}">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GENERAL</a:t>
          </a:r>
          <a:endParaRPr lang="es-ES" sz="900" b="1" dirty="0">
            <a:solidFill>
              <a:srgbClr val="88A945"/>
            </a:solidFill>
            <a:latin typeface="Century Gothic" pitchFamily="34" charset="0"/>
          </a:endParaRPr>
        </a:p>
      </dgm:t>
    </dgm:pt>
    <dgm:pt modelId="{9BFC5A4E-CF82-4EED-A28D-CBA04EC4A7AD}" type="parTrans" cxnId="{23CA3AC7-A7CE-414B-A546-11CB0DBEAED7}">
      <dgm:prSet/>
      <dgm:spPr/>
      <dgm:t>
        <a:bodyPr/>
        <a:lstStyle/>
        <a:p>
          <a:endParaRPr lang="es-ES"/>
        </a:p>
      </dgm:t>
    </dgm:pt>
    <dgm:pt modelId="{64D669C2-734A-461C-A0EA-C82FEF7F0801}" type="sibTrans" cxnId="{23CA3AC7-A7CE-414B-A546-11CB0DBEAED7}">
      <dgm:prSet/>
      <dgm:spPr/>
      <dgm:t>
        <a:bodyPr/>
        <a:lstStyle/>
        <a:p>
          <a:endParaRPr lang="es-ES"/>
        </a:p>
      </dgm:t>
    </dgm:pt>
    <dgm:pt modelId="{9A3C2F97-6992-4483-B8C1-65521531EE89}">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800" b="1" dirty="0" smtClean="0">
              <a:solidFill>
                <a:srgbClr val="88A945"/>
              </a:solidFill>
              <a:latin typeface="Century Gothic" pitchFamily="34" charset="0"/>
            </a:rPr>
            <a:t>TERUEL</a:t>
          </a:r>
          <a:endParaRPr lang="es-ES" sz="800" b="1" dirty="0">
            <a:solidFill>
              <a:srgbClr val="88A945"/>
            </a:solidFill>
            <a:latin typeface="Century Gothic" pitchFamily="34" charset="0"/>
          </a:endParaRPr>
        </a:p>
      </dgm:t>
    </dgm:pt>
    <dgm:pt modelId="{A300567B-FBFF-44CA-8EBB-B8C95D806B80}" type="parTrans" cxnId="{AF8E0C34-642F-4E16-B550-7EA37F85CFE8}">
      <dgm:prSet/>
      <dgm:spPr/>
      <dgm:t>
        <a:bodyPr/>
        <a:lstStyle/>
        <a:p>
          <a:endParaRPr lang="es-ES"/>
        </a:p>
      </dgm:t>
    </dgm:pt>
    <dgm:pt modelId="{F74F969C-265D-4CF7-A649-657E3BC4CA74}" type="sibTrans" cxnId="{AF8E0C34-642F-4E16-B550-7EA37F85CFE8}">
      <dgm:prSet/>
      <dgm:spPr/>
      <dgm:t>
        <a:bodyPr/>
        <a:lstStyle/>
        <a:p>
          <a:endParaRPr lang="es-ES"/>
        </a:p>
      </dgm:t>
    </dgm:pt>
    <dgm:pt modelId="{0041F1E2-9C14-4272-B2B0-B6EF504F61DE}">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dirty="0" smtClean="0">
              <a:solidFill>
                <a:schemeClr val="tx1"/>
              </a:solidFill>
              <a:latin typeface="Century Gothic" pitchFamily="34" charset="0"/>
            </a:rPr>
            <a:t>Familias asociadas: 1641 (8497 personas)</a:t>
          </a:r>
          <a:endParaRPr lang="es-ES" sz="800" dirty="0">
            <a:solidFill>
              <a:schemeClr val="tx1"/>
            </a:solidFill>
            <a:latin typeface="Century Gothic" pitchFamily="34" charset="0"/>
          </a:endParaRPr>
        </a:p>
      </dgm:t>
    </dgm:pt>
    <dgm:pt modelId="{AB17AF26-5570-4FE2-936D-0D7AC6DF3492}" type="parTrans" cxnId="{34A4771E-3851-4372-86A2-42DB7CAF539E}">
      <dgm:prSet/>
      <dgm:spPr/>
      <dgm:t>
        <a:bodyPr/>
        <a:lstStyle/>
        <a:p>
          <a:endParaRPr lang="es-ES"/>
        </a:p>
      </dgm:t>
    </dgm:pt>
    <dgm:pt modelId="{73515CF0-75DA-4F17-ADC8-947F5907F0F7}" type="sibTrans" cxnId="{34A4771E-3851-4372-86A2-42DB7CAF539E}">
      <dgm:prSet/>
      <dgm:spPr/>
      <dgm:t>
        <a:bodyPr/>
        <a:lstStyle/>
        <a:p>
          <a:endParaRPr lang="es-ES"/>
        </a:p>
      </dgm:t>
    </dgm:pt>
    <dgm:pt modelId="{247F9E9E-3027-44A1-BD42-D1FBC6CCEDBA}">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i="0" dirty="0" smtClean="0">
              <a:solidFill>
                <a:schemeClr val="tx1"/>
              </a:solidFill>
              <a:latin typeface="Century Gothic" pitchFamily="34" charset="0"/>
            </a:rPr>
            <a:t>Madres solas: 4.2%</a:t>
          </a:r>
          <a:endParaRPr lang="es-ES" sz="800" i="0" dirty="0">
            <a:solidFill>
              <a:schemeClr val="tx1"/>
            </a:solidFill>
            <a:latin typeface="Century Gothic" pitchFamily="34" charset="0"/>
          </a:endParaRPr>
        </a:p>
      </dgm:t>
    </dgm:pt>
    <dgm:pt modelId="{685BB5EE-D158-49DA-A7B1-FB7D213B5462}" type="parTrans" cxnId="{A5B37CFF-8A8D-4749-AC1D-6A44C8AFC916}">
      <dgm:prSet/>
      <dgm:spPr/>
      <dgm:t>
        <a:bodyPr/>
        <a:lstStyle/>
        <a:p>
          <a:endParaRPr lang="es-ES"/>
        </a:p>
      </dgm:t>
    </dgm:pt>
    <dgm:pt modelId="{79109F79-81C2-47DB-8E85-06FE91D60A09}" type="sibTrans" cxnId="{A5B37CFF-8A8D-4749-AC1D-6A44C8AFC916}">
      <dgm:prSet/>
      <dgm:spPr/>
      <dgm:t>
        <a:bodyPr/>
        <a:lstStyle/>
        <a:p>
          <a:endParaRPr lang="es-ES"/>
        </a:p>
      </dgm:t>
    </dgm:pt>
    <dgm:pt modelId="{E82BBE50-C8DB-4643-8475-402F6F7F74E9}">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dirty="0" smtClean="0">
              <a:solidFill>
                <a:schemeClr val="tx1"/>
              </a:solidFill>
              <a:latin typeface="Century Gothic" pitchFamily="34" charset="0"/>
            </a:rPr>
            <a:t>Familias asociadas: 52 (269 personas)</a:t>
          </a:r>
          <a:endParaRPr lang="es-ES" sz="800" dirty="0">
            <a:solidFill>
              <a:schemeClr val="tx1"/>
            </a:solidFill>
            <a:latin typeface="Century Gothic" pitchFamily="34" charset="0"/>
          </a:endParaRPr>
        </a:p>
      </dgm:t>
    </dgm:pt>
    <dgm:pt modelId="{F077D1A3-FAB5-4037-9A7F-416CE208E101}" type="parTrans" cxnId="{8F1B4E6E-15A7-4A10-BDA9-589CE1E61D7B}">
      <dgm:prSet/>
      <dgm:spPr/>
      <dgm:t>
        <a:bodyPr/>
        <a:lstStyle/>
        <a:p>
          <a:endParaRPr lang="es-ES"/>
        </a:p>
      </dgm:t>
    </dgm:pt>
    <dgm:pt modelId="{D300F066-7BBA-4B06-9972-15B1108284DA}" type="sibTrans" cxnId="{8F1B4E6E-15A7-4A10-BDA9-589CE1E61D7B}">
      <dgm:prSet/>
      <dgm:spPr/>
      <dgm:t>
        <a:bodyPr/>
        <a:lstStyle/>
        <a:p>
          <a:endParaRPr lang="es-ES"/>
        </a:p>
      </dgm:t>
    </dgm:pt>
    <dgm:pt modelId="{8E76ED59-3DA3-41D6-AADD-E6338347080E}">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dirty="0" smtClean="0">
              <a:solidFill>
                <a:schemeClr val="tx1"/>
              </a:solidFill>
              <a:latin typeface="Century Gothic" pitchFamily="34" charset="0"/>
            </a:rPr>
            <a:t>Padres solos 0.8%</a:t>
          </a:r>
          <a:endParaRPr lang="es-ES" sz="800" dirty="0">
            <a:solidFill>
              <a:schemeClr val="tx1"/>
            </a:solidFill>
            <a:latin typeface="Century Gothic" pitchFamily="34" charset="0"/>
          </a:endParaRPr>
        </a:p>
      </dgm:t>
    </dgm:pt>
    <dgm:pt modelId="{0D5BD830-A6C6-4618-9793-1F25ED8D41BD}" type="parTrans" cxnId="{014DEBD6-3423-4AA4-BC44-FDAEAFE40B9F}">
      <dgm:prSet/>
      <dgm:spPr/>
    </dgm:pt>
    <dgm:pt modelId="{E5BEC646-E6EA-4329-A887-1EF4B187E01E}" type="sibTrans" cxnId="{014DEBD6-3423-4AA4-BC44-FDAEAFE40B9F}">
      <dgm:prSet/>
      <dgm:spPr/>
    </dgm:pt>
    <dgm:pt modelId="{32EA33E9-C143-41B8-837D-435C202C1898}">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Familias inmigrantes: 7.19%</a:t>
          </a:r>
          <a:endParaRPr lang="es-ES" sz="800" dirty="0">
            <a:solidFill>
              <a:schemeClr val="tx1"/>
            </a:solidFill>
            <a:latin typeface="Century Gothic" pitchFamily="34" charset="0"/>
          </a:endParaRPr>
        </a:p>
      </dgm:t>
    </dgm:pt>
    <dgm:pt modelId="{B342FD36-4223-4D6B-9095-D0F2445D3455}" type="parTrans" cxnId="{5FCBD30C-5AE8-45F4-B4E2-2FDD84F856AA}">
      <dgm:prSet/>
      <dgm:spPr/>
    </dgm:pt>
    <dgm:pt modelId="{30BEC870-5589-4BEC-BDF0-8D75DEBFEFB1}" type="sibTrans" cxnId="{5FCBD30C-5AE8-45F4-B4E2-2FDD84F856AA}">
      <dgm:prSet/>
      <dgm:spPr/>
    </dgm:pt>
    <dgm:pt modelId="{01BEF7A5-736D-4DBD-9150-A14981D93704}">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Familias con algún miembro con discapacidad: 6.52%</a:t>
          </a:r>
          <a:endParaRPr lang="es-ES" sz="800" dirty="0">
            <a:solidFill>
              <a:schemeClr val="tx1"/>
            </a:solidFill>
            <a:latin typeface="Century Gothic" pitchFamily="34" charset="0"/>
          </a:endParaRPr>
        </a:p>
      </dgm:t>
    </dgm:pt>
    <dgm:pt modelId="{9B065C9F-D773-479B-AA68-596B4A1D5DB2}" type="parTrans" cxnId="{12798457-A52D-49D7-91AD-B19A42E4B8DA}">
      <dgm:prSet/>
      <dgm:spPr/>
    </dgm:pt>
    <dgm:pt modelId="{B90D2900-082A-4DAC-AD4A-B9056E9B057F}" type="sibTrans" cxnId="{12798457-A52D-49D7-91AD-B19A42E4B8DA}">
      <dgm:prSet/>
      <dgm:spPr/>
    </dgm:pt>
    <dgm:pt modelId="{BA773ADE-E6D2-4AAD-9EA8-40C1118B01C5}">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dirty="0" smtClean="0">
              <a:solidFill>
                <a:schemeClr val="tx1"/>
              </a:solidFill>
              <a:latin typeface="Century Gothic" pitchFamily="34" charset="0"/>
            </a:rPr>
            <a:t>Familias de categoría General: 93.29%</a:t>
          </a:r>
          <a:endParaRPr lang="es-ES" sz="800" dirty="0">
            <a:solidFill>
              <a:schemeClr val="tx1"/>
            </a:solidFill>
            <a:latin typeface="Century Gothic" pitchFamily="34" charset="0"/>
          </a:endParaRPr>
        </a:p>
      </dgm:t>
    </dgm:pt>
    <dgm:pt modelId="{E041B41A-D4D6-4B4D-A5BB-00559E8F5420}" type="parTrans" cxnId="{151BE52B-7EBB-4B5C-995E-C97981250852}">
      <dgm:prSet/>
      <dgm:spPr/>
    </dgm:pt>
    <dgm:pt modelId="{617B7AD1-9093-40F0-964A-AC612A6D509B}" type="sibTrans" cxnId="{151BE52B-7EBB-4B5C-995E-C97981250852}">
      <dgm:prSet/>
      <dgm:spPr/>
    </dgm:pt>
    <dgm:pt modelId="{7E15A03C-B0E2-43BC-9DF0-52A1D1BCA306}">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dirty="0" smtClean="0">
              <a:solidFill>
                <a:schemeClr val="tx1"/>
              </a:solidFill>
              <a:latin typeface="Century Gothic" pitchFamily="34" charset="0"/>
            </a:rPr>
            <a:t>Familias de categoría Especial: 6.7%</a:t>
          </a:r>
          <a:endParaRPr lang="es-ES" sz="800" dirty="0">
            <a:solidFill>
              <a:schemeClr val="tx1"/>
            </a:solidFill>
            <a:latin typeface="Century Gothic" pitchFamily="34" charset="0"/>
          </a:endParaRPr>
        </a:p>
      </dgm:t>
    </dgm:pt>
    <dgm:pt modelId="{51C2D0C0-E66F-4945-B219-8AEDF6FC94CF}" type="parTrans" cxnId="{0AAFCD5E-24DE-4F7B-9D01-42A90307507B}">
      <dgm:prSet/>
      <dgm:spPr/>
    </dgm:pt>
    <dgm:pt modelId="{7DCC5180-4ABA-4BA0-B9DF-49C12EA1BEF5}" type="sibTrans" cxnId="{0AAFCD5E-24DE-4F7B-9D01-42A90307507B}">
      <dgm:prSet/>
      <dgm:spPr/>
    </dgm:pt>
    <dgm:pt modelId="{C7E8113F-F28F-4C85-AA9B-A07454394E45}">
      <dgm:prSet custT="1"/>
      <dgm:spPr/>
      <dgm:t>
        <a:bodyPr/>
        <a:lstStyle/>
        <a:p>
          <a:pPr algn="just">
            <a:lnSpc>
              <a:spcPct val="150000"/>
            </a:lnSpc>
          </a:pPr>
          <a:r>
            <a:rPr lang="es-ES" sz="800" dirty="0" smtClean="0">
              <a:solidFill>
                <a:schemeClr val="tx1"/>
              </a:solidFill>
              <a:latin typeface="Century Gothic" pitchFamily="34" charset="0"/>
            </a:rPr>
            <a:t>Madres solas: 3.39%</a:t>
          </a:r>
          <a:endParaRPr lang="es-ES" sz="800" dirty="0">
            <a:solidFill>
              <a:schemeClr val="tx1"/>
            </a:solidFill>
            <a:latin typeface="Century Gothic" pitchFamily="34" charset="0"/>
          </a:endParaRPr>
        </a:p>
      </dgm:t>
    </dgm:pt>
    <dgm:pt modelId="{EC3AFA27-0283-493C-AA58-C883615CB4E5}" type="parTrans" cxnId="{A17A2EAC-A033-4546-AA90-EE48B268CFAE}">
      <dgm:prSet/>
      <dgm:spPr/>
      <dgm:t>
        <a:bodyPr/>
        <a:lstStyle/>
        <a:p>
          <a:endParaRPr lang="es-ES"/>
        </a:p>
      </dgm:t>
    </dgm:pt>
    <dgm:pt modelId="{DC85C3C8-81F8-468F-80DF-91BD533EEC46}" type="sibTrans" cxnId="{A17A2EAC-A033-4546-AA90-EE48B268CFAE}">
      <dgm:prSet/>
      <dgm:spPr/>
      <dgm:t>
        <a:bodyPr/>
        <a:lstStyle/>
        <a:p>
          <a:endParaRPr lang="es-ES"/>
        </a:p>
      </dgm:t>
    </dgm:pt>
    <dgm:pt modelId="{73249B51-A392-4F89-9611-BEC761F27CCA}">
      <dgm:prSet custT="1"/>
      <dgm:spPr/>
      <dgm:t>
        <a:bodyPr/>
        <a:lstStyle/>
        <a:p>
          <a:pPr algn="just">
            <a:lnSpc>
              <a:spcPct val="150000"/>
            </a:lnSpc>
          </a:pPr>
          <a:r>
            <a:rPr lang="es-ES" sz="800" dirty="0" smtClean="0">
              <a:solidFill>
                <a:schemeClr val="tx1"/>
              </a:solidFill>
              <a:latin typeface="Century Gothic" pitchFamily="34" charset="0"/>
            </a:rPr>
            <a:t>Padres solos: 0%</a:t>
          </a:r>
          <a:endParaRPr lang="es-ES" sz="800" dirty="0">
            <a:solidFill>
              <a:schemeClr val="tx1"/>
            </a:solidFill>
            <a:latin typeface="Century Gothic" pitchFamily="34" charset="0"/>
          </a:endParaRPr>
        </a:p>
      </dgm:t>
    </dgm:pt>
    <dgm:pt modelId="{C38E958B-917F-44AD-AF56-3D122647396A}" type="parTrans" cxnId="{AAF2EEDC-8DF5-4529-B174-089929BA0CAA}">
      <dgm:prSet/>
      <dgm:spPr/>
      <dgm:t>
        <a:bodyPr/>
        <a:lstStyle/>
        <a:p>
          <a:endParaRPr lang="es-ES"/>
        </a:p>
      </dgm:t>
    </dgm:pt>
    <dgm:pt modelId="{C32FCA3A-E4A2-4856-80AD-CB0A0DEB811D}" type="sibTrans" cxnId="{AAF2EEDC-8DF5-4529-B174-089929BA0CAA}">
      <dgm:prSet/>
      <dgm:spPr/>
      <dgm:t>
        <a:bodyPr/>
        <a:lstStyle/>
        <a:p>
          <a:endParaRPr lang="es-ES"/>
        </a:p>
      </dgm:t>
    </dgm:pt>
    <dgm:pt modelId="{DFF93B8C-9980-47C2-8E14-BDF97D53DEFD}">
      <dgm:prSet custT="1"/>
      <dgm:spPr/>
      <dgm:t>
        <a:bodyPr/>
        <a:lstStyle/>
        <a:p>
          <a:pPr algn="just">
            <a:lnSpc>
              <a:spcPct val="150000"/>
            </a:lnSpc>
          </a:pPr>
          <a:r>
            <a:rPr lang="es-ES" sz="800" dirty="0" smtClean="0">
              <a:solidFill>
                <a:schemeClr val="tx1"/>
              </a:solidFill>
              <a:latin typeface="Century Gothic" pitchFamily="34" charset="0"/>
            </a:rPr>
            <a:t>Familias inmigrantes: 3.19%</a:t>
          </a:r>
          <a:endParaRPr lang="es-ES" sz="800" dirty="0">
            <a:solidFill>
              <a:schemeClr val="tx1"/>
            </a:solidFill>
            <a:latin typeface="Century Gothic" pitchFamily="34" charset="0"/>
          </a:endParaRPr>
        </a:p>
      </dgm:t>
    </dgm:pt>
    <dgm:pt modelId="{A02DD3C9-BCA9-4F6C-BB64-CD5F365455F1}" type="parTrans" cxnId="{FDA19138-FD6B-4D8C-ACBB-97D40F74D3AB}">
      <dgm:prSet/>
      <dgm:spPr/>
      <dgm:t>
        <a:bodyPr/>
        <a:lstStyle/>
        <a:p>
          <a:endParaRPr lang="es-ES"/>
        </a:p>
      </dgm:t>
    </dgm:pt>
    <dgm:pt modelId="{36716715-39B2-4D89-A239-652E0D0178A4}" type="sibTrans" cxnId="{FDA19138-FD6B-4D8C-ACBB-97D40F74D3AB}">
      <dgm:prSet/>
      <dgm:spPr/>
      <dgm:t>
        <a:bodyPr/>
        <a:lstStyle/>
        <a:p>
          <a:endParaRPr lang="es-ES"/>
        </a:p>
      </dgm:t>
    </dgm:pt>
    <dgm:pt modelId="{F356984C-9D8E-4C63-9BCF-24840E0013DC}">
      <dgm:prSet custT="1"/>
      <dgm:spPr/>
      <dgm:t>
        <a:bodyPr/>
        <a:lstStyle/>
        <a:p>
          <a:pPr algn="just">
            <a:lnSpc>
              <a:spcPct val="150000"/>
            </a:lnSpc>
          </a:pPr>
          <a:r>
            <a:rPr lang="es-ES" sz="800" dirty="0" smtClean="0">
              <a:solidFill>
                <a:schemeClr val="tx1"/>
              </a:solidFill>
              <a:latin typeface="Century Gothic" pitchFamily="34" charset="0"/>
            </a:rPr>
            <a:t>Familias con algún miembro con discapacidad: 1.69%</a:t>
          </a:r>
          <a:endParaRPr lang="es-ES" sz="800" dirty="0">
            <a:solidFill>
              <a:schemeClr val="tx1"/>
            </a:solidFill>
            <a:latin typeface="Century Gothic" pitchFamily="34" charset="0"/>
          </a:endParaRPr>
        </a:p>
      </dgm:t>
    </dgm:pt>
    <dgm:pt modelId="{87C7A378-3546-44E1-AB9B-FECCE22DA320}" type="parTrans" cxnId="{ED301DB3-0675-45EE-8DA0-236ABEF1EE15}">
      <dgm:prSet/>
      <dgm:spPr/>
      <dgm:t>
        <a:bodyPr/>
        <a:lstStyle/>
        <a:p>
          <a:endParaRPr lang="es-ES"/>
        </a:p>
      </dgm:t>
    </dgm:pt>
    <dgm:pt modelId="{55C9846A-529C-4CEF-8B5E-18EFD4B42F1B}" type="sibTrans" cxnId="{ED301DB3-0675-45EE-8DA0-236ABEF1EE15}">
      <dgm:prSet/>
      <dgm:spPr/>
      <dgm:t>
        <a:bodyPr/>
        <a:lstStyle/>
        <a:p>
          <a:endParaRPr lang="es-ES"/>
        </a:p>
      </dgm:t>
    </dgm:pt>
    <dgm:pt modelId="{F9D36D59-28FE-410F-9BBF-65FB6E045BBE}">
      <dgm:prSet custT="1"/>
      <dgm:spPr/>
      <dgm:t>
        <a:bodyPr/>
        <a:lstStyle/>
        <a:p>
          <a:pPr algn="just">
            <a:lnSpc>
              <a:spcPct val="150000"/>
            </a:lnSpc>
          </a:pPr>
          <a:r>
            <a:rPr lang="es-ES" sz="800" dirty="0" smtClean="0">
              <a:solidFill>
                <a:schemeClr val="tx1"/>
              </a:solidFill>
              <a:latin typeface="Century Gothic" pitchFamily="34" charset="0"/>
            </a:rPr>
            <a:t>Familias de categoría General: 92.30%</a:t>
          </a:r>
          <a:endParaRPr lang="es-ES" sz="800" dirty="0">
            <a:solidFill>
              <a:schemeClr val="tx1"/>
            </a:solidFill>
            <a:latin typeface="Century Gothic" pitchFamily="34" charset="0"/>
          </a:endParaRPr>
        </a:p>
      </dgm:t>
    </dgm:pt>
    <dgm:pt modelId="{645938FE-B5BD-435C-B67A-727C0640B3A3}" type="parTrans" cxnId="{64061ED8-BE9F-4554-AA7E-15B76C3F03A9}">
      <dgm:prSet/>
      <dgm:spPr/>
      <dgm:t>
        <a:bodyPr/>
        <a:lstStyle/>
        <a:p>
          <a:endParaRPr lang="es-ES"/>
        </a:p>
      </dgm:t>
    </dgm:pt>
    <dgm:pt modelId="{787CBB50-E351-4C0A-9289-1B89F941D7DB}" type="sibTrans" cxnId="{64061ED8-BE9F-4554-AA7E-15B76C3F03A9}">
      <dgm:prSet/>
      <dgm:spPr/>
      <dgm:t>
        <a:bodyPr/>
        <a:lstStyle/>
        <a:p>
          <a:endParaRPr lang="es-ES"/>
        </a:p>
      </dgm:t>
    </dgm:pt>
    <dgm:pt modelId="{161CAC18-905A-4ED4-9454-89FFAF6CC5F1}">
      <dgm:prSet custT="1"/>
      <dgm:spPr/>
      <dgm:t>
        <a:bodyPr/>
        <a:lstStyle/>
        <a:p>
          <a:pPr algn="just">
            <a:lnSpc>
              <a:spcPct val="150000"/>
            </a:lnSpc>
          </a:pPr>
          <a:r>
            <a:rPr lang="es-ES" sz="800" dirty="0" smtClean="0">
              <a:solidFill>
                <a:schemeClr val="tx1"/>
              </a:solidFill>
              <a:latin typeface="Century Gothic" pitchFamily="34" charset="0"/>
            </a:rPr>
            <a:t>Familias de categoría Especial: 7.70%</a:t>
          </a:r>
          <a:endParaRPr lang="es-ES" sz="800" dirty="0">
            <a:solidFill>
              <a:schemeClr val="tx1"/>
            </a:solidFill>
            <a:latin typeface="Century Gothic" pitchFamily="34" charset="0"/>
          </a:endParaRPr>
        </a:p>
      </dgm:t>
    </dgm:pt>
    <dgm:pt modelId="{90B5A12E-309C-4065-96CE-A47ECF037B46}" type="parTrans" cxnId="{D594F1E8-05D1-416F-BB74-B7305B801B9F}">
      <dgm:prSet/>
      <dgm:spPr/>
      <dgm:t>
        <a:bodyPr/>
        <a:lstStyle/>
        <a:p>
          <a:endParaRPr lang="es-ES"/>
        </a:p>
      </dgm:t>
    </dgm:pt>
    <dgm:pt modelId="{B15D4ACC-28D3-4E01-BEF8-9F018A6E5E4E}" type="sibTrans" cxnId="{D594F1E8-05D1-416F-BB74-B7305B801B9F}">
      <dgm:prSet/>
      <dgm:spPr/>
      <dgm:t>
        <a:bodyPr/>
        <a:lstStyle/>
        <a:p>
          <a:endParaRPr lang="es-ES"/>
        </a:p>
      </dgm:t>
    </dgm:pt>
    <dgm:pt modelId="{F3C4DD77-C6BD-46CF-AE56-44CAF3C6BC31}" type="pres">
      <dgm:prSet presAssocID="{1408C29F-D02A-4FFF-8CB6-BCDF796F1595}" presName="diagram" presStyleCnt="0">
        <dgm:presLayoutVars>
          <dgm:dir/>
          <dgm:resizeHandles val="exact"/>
        </dgm:presLayoutVars>
      </dgm:prSet>
      <dgm:spPr/>
      <dgm:t>
        <a:bodyPr/>
        <a:lstStyle/>
        <a:p>
          <a:endParaRPr lang="es-ES"/>
        </a:p>
      </dgm:t>
    </dgm:pt>
    <dgm:pt modelId="{6A462BE8-B46C-4635-A835-4582E2EA3D53}" type="pres">
      <dgm:prSet presAssocID="{386FBADF-69B7-46C0-A6EF-9416A6630A0F}" presName="node" presStyleLbl="node1" presStyleIdx="0" presStyleCnt="2" custScaleY="114723" custLinFactNeighborY="4091">
        <dgm:presLayoutVars>
          <dgm:bulletEnabled val="1"/>
        </dgm:presLayoutVars>
      </dgm:prSet>
      <dgm:spPr>
        <a:prstGeom prst="roundRect">
          <a:avLst/>
        </a:prstGeom>
      </dgm:spPr>
      <dgm:t>
        <a:bodyPr/>
        <a:lstStyle/>
        <a:p>
          <a:endParaRPr lang="es-ES"/>
        </a:p>
      </dgm:t>
    </dgm:pt>
    <dgm:pt modelId="{FB193033-9CDB-4870-8203-EAB6580A6447}" type="pres">
      <dgm:prSet presAssocID="{64D669C2-734A-461C-A0EA-C82FEF7F0801}" presName="sibTrans" presStyleCnt="0"/>
      <dgm:spPr/>
    </dgm:pt>
    <dgm:pt modelId="{527DDCA5-FD0D-4A64-A10B-3A82D0AE7ED5}" type="pres">
      <dgm:prSet presAssocID="{9A3C2F97-6992-4483-B8C1-65521531EE89}" presName="node" presStyleLbl="node1" presStyleIdx="1" presStyleCnt="2" custScaleY="114723" custLinFactX="8182" custLinFactNeighborX="100000" custLinFactNeighborY="6693">
        <dgm:presLayoutVars>
          <dgm:bulletEnabled val="1"/>
        </dgm:presLayoutVars>
      </dgm:prSet>
      <dgm:spPr>
        <a:prstGeom prst="roundRect">
          <a:avLst/>
        </a:prstGeom>
      </dgm:spPr>
      <dgm:t>
        <a:bodyPr/>
        <a:lstStyle/>
        <a:p>
          <a:endParaRPr lang="es-ES"/>
        </a:p>
      </dgm:t>
    </dgm:pt>
  </dgm:ptLst>
  <dgm:cxnLst>
    <dgm:cxn modelId="{23CA3AC7-A7CE-414B-A546-11CB0DBEAED7}" srcId="{1408C29F-D02A-4FFF-8CB6-BCDF796F1595}" destId="{386FBADF-69B7-46C0-A6EF-9416A6630A0F}" srcOrd="0" destOrd="0" parTransId="{9BFC5A4E-CF82-4EED-A28D-CBA04EC4A7AD}" sibTransId="{64D669C2-734A-461C-A0EA-C82FEF7F0801}"/>
    <dgm:cxn modelId="{42F0AD5E-FF2F-456A-8F8F-5A4C3322F519}" type="presOf" srcId="{01BEF7A5-736D-4DBD-9150-A14981D93704}" destId="{6A462BE8-B46C-4635-A835-4582E2EA3D53}" srcOrd="0" destOrd="5" presId="urn:microsoft.com/office/officeart/2005/8/layout/default"/>
    <dgm:cxn modelId="{0AAFCD5E-24DE-4F7B-9D01-42A90307507B}" srcId="{386FBADF-69B7-46C0-A6EF-9416A6630A0F}" destId="{7E15A03C-B0E2-43BC-9DF0-52A1D1BCA306}" srcOrd="6" destOrd="0" parTransId="{51C2D0C0-E66F-4945-B219-8AEDF6FC94CF}" sibTransId="{7DCC5180-4ABA-4BA0-B9DF-49C12EA1BEF5}"/>
    <dgm:cxn modelId="{014DEBD6-3423-4AA4-BC44-FDAEAFE40B9F}" srcId="{386FBADF-69B7-46C0-A6EF-9416A6630A0F}" destId="{8E76ED59-3DA3-41D6-AADD-E6338347080E}" srcOrd="2" destOrd="0" parTransId="{0D5BD830-A6C6-4618-9793-1F25ED8D41BD}" sibTransId="{E5BEC646-E6EA-4329-A887-1EF4B187E01E}"/>
    <dgm:cxn modelId="{737C07AD-D3B2-459E-9159-6FC6F891BE27}" type="presOf" srcId="{1408C29F-D02A-4FFF-8CB6-BCDF796F1595}" destId="{F3C4DD77-C6BD-46CF-AE56-44CAF3C6BC31}" srcOrd="0" destOrd="0" presId="urn:microsoft.com/office/officeart/2005/8/layout/default"/>
    <dgm:cxn modelId="{4969F4E5-7E5D-4B3B-A331-3C3B4FD5DE09}" type="presOf" srcId="{DFF93B8C-9980-47C2-8E14-BDF97D53DEFD}" destId="{527DDCA5-FD0D-4A64-A10B-3A82D0AE7ED5}" srcOrd="0" destOrd="4" presId="urn:microsoft.com/office/officeart/2005/8/layout/default"/>
    <dgm:cxn modelId="{ED301DB3-0675-45EE-8DA0-236ABEF1EE15}" srcId="{9A3C2F97-6992-4483-B8C1-65521531EE89}" destId="{F356984C-9D8E-4C63-9BCF-24840E0013DC}" srcOrd="4" destOrd="0" parTransId="{87C7A378-3546-44E1-AB9B-FECCE22DA320}" sibTransId="{55C9846A-529C-4CEF-8B5E-18EFD4B42F1B}"/>
    <dgm:cxn modelId="{684FCA0F-A238-46D0-8825-BA2A3F947286}" type="presOf" srcId="{32EA33E9-C143-41B8-837D-435C202C1898}" destId="{6A462BE8-B46C-4635-A835-4582E2EA3D53}" srcOrd="0" destOrd="4" presId="urn:microsoft.com/office/officeart/2005/8/layout/default"/>
    <dgm:cxn modelId="{C09BE2E0-C270-4985-BF09-2F56CFF0CE6D}" type="presOf" srcId="{0041F1E2-9C14-4272-B2B0-B6EF504F61DE}" destId="{6A462BE8-B46C-4635-A835-4582E2EA3D53}" srcOrd="0" destOrd="1" presId="urn:microsoft.com/office/officeart/2005/8/layout/default"/>
    <dgm:cxn modelId="{AF8E0C34-642F-4E16-B550-7EA37F85CFE8}" srcId="{1408C29F-D02A-4FFF-8CB6-BCDF796F1595}" destId="{9A3C2F97-6992-4483-B8C1-65521531EE89}" srcOrd="1" destOrd="0" parTransId="{A300567B-FBFF-44CA-8EBB-B8C95D806B80}" sibTransId="{F74F969C-265D-4CF7-A649-657E3BC4CA74}"/>
    <dgm:cxn modelId="{5FCBD30C-5AE8-45F4-B4E2-2FDD84F856AA}" srcId="{386FBADF-69B7-46C0-A6EF-9416A6630A0F}" destId="{32EA33E9-C143-41B8-837D-435C202C1898}" srcOrd="3" destOrd="0" parTransId="{B342FD36-4223-4D6B-9095-D0F2445D3455}" sibTransId="{30BEC870-5589-4BEC-BDF0-8D75DEBFEFB1}"/>
    <dgm:cxn modelId="{D594F1E8-05D1-416F-BB74-B7305B801B9F}" srcId="{9A3C2F97-6992-4483-B8C1-65521531EE89}" destId="{161CAC18-905A-4ED4-9454-89FFAF6CC5F1}" srcOrd="6" destOrd="0" parTransId="{90B5A12E-309C-4065-96CE-A47ECF037B46}" sibTransId="{B15D4ACC-28D3-4E01-BEF8-9F018A6E5E4E}"/>
    <dgm:cxn modelId="{FDA19138-FD6B-4D8C-ACBB-97D40F74D3AB}" srcId="{9A3C2F97-6992-4483-B8C1-65521531EE89}" destId="{DFF93B8C-9980-47C2-8E14-BDF97D53DEFD}" srcOrd="3" destOrd="0" parTransId="{A02DD3C9-BCA9-4F6C-BB64-CD5F365455F1}" sibTransId="{36716715-39B2-4D89-A239-652E0D0178A4}"/>
    <dgm:cxn modelId="{A5B37CFF-8A8D-4749-AC1D-6A44C8AFC916}" srcId="{386FBADF-69B7-46C0-A6EF-9416A6630A0F}" destId="{247F9E9E-3027-44A1-BD42-D1FBC6CCEDBA}" srcOrd="1" destOrd="0" parTransId="{685BB5EE-D158-49DA-A7B1-FB7D213B5462}" sibTransId="{79109F79-81C2-47DB-8E85-06FE91D60A09}"/>
    <dgm:cxn modelId="{50A4BF88-D9B9-4949-A717-2F41AF9A0A8A}" type="presOf" srcId="{BA773ADE-E6D2-4AAD-9EA8-40C1118B01C5}" destId="{6A462BE8-B46C-4635-A835-4582E2EA3D53}" srcOrd="0" destOrd="6" presId="urn:microsoft.com/office/officeart/2005/8/layout/default"/>
    <dgm:cxn modelId="{DF6B73AA-D256-4665-94CE-A92FFF4C9B6F}" type="presOf" srcId="{7E15A03C-B0E2-43BC-9DF0-52A1D1BCA306}" destId="{6A462BE8-B46C-4635-A835-4582E2EA3D53}" srcOrd="0" destOrd="7" presId="urn:microsoft.com/office/officeart/2005/8/layout/default"/>
    <dgm:cxn modelId="{151BE52B-7EBB-4B5C-995E-C97981250852}" srcId="{386FBADF-69B7-46C0-A6EF-9416A6630A0F}" destId="{BA773ADE-E6D2-4AAD-9EA8-40C1118B01C5}" srcOrd="5" destOrd="0" parTransId="{E041B41A-D4D6-4B4D-A5BB-00559E8F5420}" sibTransId="{617B7AD1-9093-40F0-964A-AC612A6D509B}"/>
    <dgm:cxn modelId="{64061ED8-BE9F-4554-AA7E-15B76C3F03A9}" srcId="{9A3C2F97-6992-4483-B8C1-65521531EE89}" destId="{F9D36D59-28FE-410F-9BBF-65FB6E045BBE}" srcOrd="5" destOrd="0" parTransId="{645938FE-B5BD-435C-B67A-727C0640B3A3}" sibTransId="{787CBB50-E351-4C0A-9289-1B89F941D7DB}"/>
    <dgm:cxn modelId="{48D8BA1F-584A-4650-B839-705B34B80639}" type="presOf" srcId="{8E76ED59-3DA3-41D6-AADD-E6338347080E}" destId="{6A462BE8-B46C-4635-A835-4582E2EA3D53}" srcOrd="0" destOrd="3" presId="urn:microsoft.com/office/officeart/2005/8/layout/default"/>
    <dgm:cxn modelId="{BF7CB0FB-D24F-4035-BA71-F4962F1E7F86}" type="presOf" srcId="{F9D36D59-28FE-410F-9BBF-65FB6E045BBE}" destId="{527DDCA5-FD0D-4A64-A10B-3A82D0AE7ED5}" srcOrd="0" destOrd="6" presId="urn:microsoft.com/office/officeart/2005/8/layout/default"/>
    <dgm:cxn modelId="{8F1B4E6E-15A7-4A10-BDA9-589CE1E61D7B}" srcId="{9A3C2F97-6992-4483-B8C1-65521531EE89}" destId="{E82BBE50-C8DB-4643-8475-402F6F7F74E9}" srcOrd="0" destOrd="0" parTransId="{F077D1A3-FAB5-4037-9A7F-416CE208E101}" sibTransId="{D300F066-7BBA-4B06-9972-15B1108284DA}"/>
    <dgm:cxn modelId="{2C63E838-48AC-49F9-A4C7-04F1E9D22517}" type="presOf" srcId="{247F9E9E-3027-44A1-BD42-D1FBC6CCEDBA}" destId="{6A462BE8-B46C-4635-A835-4582E2EA3D53}" srcOrd="0" destOrd="2" presId="urn:microsoft.com/office/officeart/2005/8/layout/default"/>
    <dgm:cxn modelId="{634EC314-D8FC-437E-BE42-6040DD6DD4AF}" type="presOf" srcId="{F356984C-9D8E-4C63-9BCF-24840E0013DC}" destId="{527DDCA5-FD0D-4A64-A10B-3A82D0AE7ED5}" srcOrd="0" destOrd="5" presId="urn:microsoft.com/office/officeart/2005/8/layout/default"/>
    <dgm:cxn modelId="{89C7B69E-5801-4015-967B-B5C11CFE128F}" type="presOf" srcId="{E82BBE50-C8DB-4643-8475-402F6F7F74E9}" destId="{527DDCA5-FD0D-4A64-A10B-3A82D0AE7ED5}" srcOrd="0" destOrd="1" presId="urn:microsoft.com/office/officeart/2005/8/layout/default"/>
    <dgm:cxn modelId="{3D662343-0C08-4F16-8AC3-98DD63071544}" type="presOf" srcId="{161CAC18-905A-4ED4-9454-89FFAF6CC5F1}" destId="{527DDCA5-FD0D-4A64-A10B-3A82D0AE7ED5}" srcOrd="0" destOrd="7" presId="urn:microsoft.com/office/officeart/2005/8/layout/default"/>
    <dgm:cxn modelId="{96D52133-E3D8-49B5-AA70-6F09C8062866}" type="presOf" srcId="{9A3C2F97-6992-4483-B8C1-65521531EE89}" destId="{527DDCA5-FD0D-4A64-A10B-3A82D0AE7ED5}" srcOrd="0" destOrd="0" presId="urn:microsoft.com/office/officeart/2005/8/layout/default"/>
    <dgm:cxn modelId="{A17A2EAC-A033-4546-AA90-EE48B268CFAE}" srcId="{9A3C2F97-6992-4483-B8C1-65521531EE89}" destId="{C7E8113F-F28F-4C85-AA9B-A07454394E45}" srcOrd="1" destOrd="0" parTransId="{EC3AFA27-0283-493C-AA58-C883615CB4E5}" sibTransId="{DC85C3C8-81F8-468F-80DF-91BD533EEC46}"/>
    <dgm:cxn modelId="{34A4771E-3851-4372-86A2-42DB7CAF539E}" srcId="{386FBADF-69B7-46C0-A6EF-9416A6630A0F}" destId="{0041F1E2-9C14-4272-B2B0-B6EF504F61DE}" srcOrd="0" destOrd="0" parTransId="{AB17AF26-5570-4FE2-936D-0D7AC6DF3492}" sibTransId="{73515CF0-75DA-4F17-ADC8-947F5907F0F7}"/>
    <dgm:cxn modelId="{8315E935-11EE-4DB7-957C-F2D1F36F206C}" type="presOf" srcId="{73249B51-A392-4F89-9611-BEC761F27CCA}" destId="{527DDCA5-FD0D-4A64-A10B-3A82D0AE7ED5}" srcOrd="0" destOrd="3" presId="urn:microsoft.com/office/officeart/2005/8/layout/default"/>
    <dgm:cxn modelId="{BA780206-6215-459F-B904-56ED2C78C009}" type="presOf" srcId="{386FBADF-69B7-46C0-A6EF-9416A6630A0F}" destId="{6A462BE8-B46C-4635-A835-4582E2EA3D53}" srcOrd="0" destOrd="0" presId="urn:microsoft.com/office/officeart/2005/8/layout/default"/>
    <dgm:cxn modelId="{AAF2EEDC-8DF5-4529-B174-089929BA0CAA}" srcId="{9A3C2F97-6992-4483-B8C1-65521531EE89}" destId="{73249B51-A392-4F89-9611-BEC761F27CCA}" srcOrd="2" destOrd="0" parTransId="{C38E958B-917F-44AD-AF56-3D122647396A}" sibTransId="{C32FCA3A-E4A2-4856-80AD-CB0A0DEB811D}"/>
    <dgm:cxn modelId="{12798457-A52D-49D7-91AD-B19A42E4B8DA}" srcId="{386FBADF-69B7-46C0-A6EF-9416A6630A0F}" destId="{01BEF7A5-736D-4DBD-9150-A14981D93704}" srcOrd="4" destOrd="0" parTransId="{9B065C9F-D773-479B-AA68-596B4A1D5DB2}" sibTransId="{B90D2900-082A-4DAC-AD4A-B9056E9B057F}"/>
    <dgm:cxn modelId="{F35C1649-04F9-44C3-BD13-6ECAA9C28F6B}" type="presOf" srcId="{C7E8113F-F28F-4C85-AA9B-A07454394E45}" destId="{527DDCA5-FD0D-4A64-A10B-3A82D0AE7ED5}" srcOrd="0" destOrd="2" presId="urn:microsoft.com/office/officeart/2005/8/layout/default"/>
    <dgm:cxn modelId="{62149DFE-9EBB-4457-80C9-7DF079150770}" type="presParOf" srcId="{F3C4DD77-C6BD-46CF-AE56-44CAF3C6BC31}" destId="{6A462BE8-B46C-4635-A835-4582E2EA3D53}" srcOrd="0" destOrd="0" presId="urn:microsoft.com/office/officeart/2005/8/layout/default"/>
    <dgm:cxn modelId="{C7998867-8940-43A2-BEB2-E1D79979D713}" type="presParOf" srcId="{F3C4DD77-C6BD-46CF-AE56-44CAF3C6BC31}" destId="{FB193033-9CDB-4870-8203-EAB6580A6447}" srcOrd="1" destOrd="0" presId="urn:microsoft.com/office/officeart/2005/8/layout/default"/>
    <dgm:cxn modelId="{57A66BC4-3F0F-4A2D-8BEC-F0E61968A41A}" type="presParOf" srcId="{F3C4DD77-C6BD-46CF-AE56-44CAF3C6BC31}" destId="{527DDCA5-FD0D-4A64-A10B-3A82D0AE7ED5}" srcOrd="2" destOrd="0" presId="urn:microsoft.com/office/officeart/2005/8/layout/default"/>
  </dgm:cxnLst>
  <dgm:bg>
    <a:solidFill>
      <a:schemeClr val="bg1">
        <a:lumMod val="75000"/>
      </a:schemeClr>
    </a:solidFill>
  </dgm:bg>
  <dgm:whole>
    <a:ln w="63500">
      <a:solidFill>
        <a:schemeClr val="bg1">
          <a:lumMod val="75000"/>
        </a:schemeClr>
      </a:solid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CD76F3D-D846-49A4-A7AE-67F526220C4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S"/>
        </a:p>
      </dgm:t>
    </dgm:pt>
    <dgm:pt modelId="{C47C695C-B0EA-4684-9B21-F7DBB479D07C}">
      <dgm:prSet phldrT="[Texto]" custT="1"/>
      <dgm:spPr>
        <a:solidFill>
          <a:schemeClr val="tx1">
            <a:lumMod val="65000"/>
            <a:lumOff val="35000"/>
          </a:schemeClr>
        </a:solidFill>
      </dgm:spPr>
      <dgm:t>
        <a:bodyPr/>
        <a:lstStyle/>
        <a:p>
          <a:pPr algn="ctr"/>
          <a:r>
            <a:rPr lang="es-ES" sz="1200" b="1" dirty="0" smtClean="0">
              <a:latin typeface="Century Gothic" pitchFamily="34" charset="0"/>
            </a:rPr>
            <a:t>Administración Local: </a:t>
          </a:r>
          <a:r>
            <a:rPr lang="es-ES" sz="1200" b="1" dirty="0" smtClean="0">
              <a:latin typeface="Century Gothic" pitchFamily="34" charset="0"/>
            </a:rPr>
            <a:t>Teruel</a:t>
          </a:r>
          <a:endParaRPr lang="es-ES" sz="1200" b="1" dirty="0" smtClean="0">
            <a:latin typeface="Century Gothic" pitchFamily="34" charset="0"/>
          </a:endParaRPr>
        </a:p>
      </dgm:t>
    </dgm:pt>
    <dgm:pt modelId="{F5882FAC-96E4-45A9-85E0-4374D8AB36B9}" type="parTrans" cxnId="{7931E711-2810-468B-837D-B703CCF0DFD0}">
      <dgm:prSet/>
      <dgm:spPr/>
      <dgm:t>
        <a:bodyPr/>
        <a:lstStyle/>
        <a:p>
          <a:endParaRPr lang="es-ES"/>
        </a:p>
      </dgm:t>
    </dgm:pt>
    <dgm:pt modelId="{1510D122-C916-407D-AEE4-B4BD9DC770B4}" type="sibTrans" cxnId="{7931E711-2810-468B-837D-B703CCF0DFD0}">
      <dgm:prSet/>
      <dgm:spPr/>
      <dgm:t>
        <a:bodyPr/>
        <a:lstStyle/>
        <a:p>
          <a:endParaRPr lang="es-ES"/>
        </a:p>
      </dgm:t>
    </dgm:pt>
    <dgm:pt modelId="{8FF2F6F2-DFD1-4726-A7DC-622245F13868}">
      <dgm:prSet phldrT="[Texto]" custT="1"/>
      <dgm:spPr>
        <a:noFill/>
        <a:ln>
          <a:solidFill>
            <a:schemeClr val="tx1">
              <a:lumMod val="65000"/>
              <a:lumOff val="35000"/>
              <a:alpha val="90000"/>
            </a:schemeClr>
          </a:solidFill>
        </a:ln>
      </dgm:spPr>
      <dgm:t>
        <a:bodyPr/>
        <a:lstStyle/>
        <a:p>
          <a:pPr marL="57150" algn="just">
            <a:lnSpc>
              <a:spcPct val="150000"/>
            </a:lnSpc>
          </a:pPr>
          <a:r>
            <a:rPr lang="es-ES" sz="900" dirty="0" smtClean="0">
              <a:latin typeface="Century Gothic" pitchFamily="34" charset="0"/>
            </a:rPr>
            <a:t>Implantación de Tarjeta Ciudadana que unifique en un solo procedimiento el acceso a bonificaciones en tasas municipales (transporte público, piscinas, etc.)</a:t>
          </a:r>
          <a:endParaRPr lang="es-ES" sz="900" dirty="0" smtClean="0">
            <a:latin typeface="Century Gothic" pitchFamily="34" charset="0"/>
          </a:endParaRPr>
        </a:p>
      </dgm:t>
    </dgm:pt>
    <dgm:pt modelId="{29AEE086-DA10-4580-83B4-69568CA55DF8}" type="parTrans" cxnId="{B5B2BAC1-6577-45F2-96DC-B4F3B9DAE6CC}">
      <dgm:prSet/>
      <dgm:spPr/>
      <dgm:t>
        <a:bodyPr/>
        <a:lstStyle/>
        <a:p>
          <a:endParaRPr lang="es-ES"/>
        </a:p>
      </dgm:t>
    </dgm:pt>
    <dgm:pt modelId="{64FBCCFD-78A3-4F9B-A4AF-B40FC36C47A8}" type="sibTrans" cxnId="{B5B2BAC1-6577-45F2-96DC-B4F3B9DAE6CC}">
      <dgm:prSet/>
      <dgm:spPr/>
      <dgm:t>
        <a:bodyPr/>
        <a:lstStyle/>
        <a:p>
          <a:endParaRPr lang="es-ES"/>
        </a:p>
      </dgm:t>
    </dgm:pt>
    <dgm:pt modelId="{3772D39B-E560-490E-A573-25B4D1116197}">
      <dgm:prSet phldrT="[Texto]" custT="1"/>
      <dgm:spPr>
        <a:noFill/>
        <a:ln>
          <a:solidFill>
            <a:schemeClr val="tx1">
              <a:lumMod val="65000"/>
              <a:lumOff val="35000"/>
              <a:alpha val="90000"/>
            </a:schemeClr>
          </a:solidFill>
        </a:ln>
      </dgm:spPr>
      <dgm:t>
        <a:bodyPr/>
        <a:lstStyle/>
        <a:p>
          <a:pPr marL="57150" algn="just">
            <a:lnSpc>
              <a:spcPct val="150000"/>
            </a:lnSpc>
          </a:pPr>
          <a:r>
            <a:rPr lang="es-ES" sz="900" dirty="0" smtClean="0">
              <a:latin typeface="Century Gothic" pitchFamily="34" charset="0"/>
            </a:rPr>
            <a:t>Acceso a plazas de minusválidos para madres embarazadas o conductores con hijos menores de 2 años en algunas zonas señaladas como por ejemplo centros </a:t>
          </a:r>
          <a:r>
            <a:rPr lang="es-ES" sz="900" dirty="0" smtClean="0">
              <a:latin typeface="Century Gothic" pitchFamily="34" charset="0"/>
            </a:rPr>
            <a:t>médicos o escolares</a:t>
          </a:r>
          <a:endParaRPr lang="es-ES" sz="900" dirty="0" smtClean="0">
            <a:latin typeface="Century Gothic" pitchFamily="34" charset="0"/>
          </a:endParaRPr>
        </a:p>
      </dgm:t>
    </dgm:pt>
    <dgm:pt modelId="{5DEAC034-CDEA-482B-BD66-DEC0ADD4DC95}" type="parTrans" cxnId="{60E551F4-F316-4F39-9DB7-E4BB57B126F8}">
      <dgm:prSet/>
      <dgm:spPr/>
      <dgm:t>
        <a:bodyPr/>
        <a:lstStyle/>
        <a:p>
          <a:endParaRPr lang="es-ES"/>
        </a:p>
      </dgm:t>
    </dgm:pt>
    <dgm:pt modelId="{CD8D47DA-EA58-4A48-A5E6-60DA5DA28299}" type="sibTrans" cxnId="{60E551F4-F316-4F39-9DB7-E4BB57B126F8}">
      <dgm:prSet/>
      <dgm:spPr/>
      <dgm:t>
        <a:bodyPr/>
        <a:lstStyle/>
        <a:p>
          <a:endParaRPr lang="es-ES"/>
        </a:p>
      </dgm:t>
    </dgm:pt>
    <dgm:pt modelId="{9203B2EE-F4AE-4B89-AF5B-161DE9C7FC7E}">
      <dgm:prSet phldrT="[Texto]" custT="1"/>
      <dgm:spPr>
        <a:noFill/>
        <a:ln>
          <a:solidFill>
            <a:schemeClr val="tx1">
              <a:lumMod val="65000"/>
              <a:lumOff val="35000"/>
              <a:alpha val="90000"/>
            </a:schemeClr>
          </a:solidFill>
        </a:ln>
      </dgm:spPr>
      <dgm:t>
        <a:bodyPr/>
        <a:lstStyle/>
        <a:p>
          <a:pPr marL="57150" algn="just">
            <a:lnSpc>
              <a:spcPct val="150000"/>
            </a:lnSpc>
          </a:pPr>
          <a:r>
            <a:rPr lang="es-ES" sz="900" dirty="0" smtClean="0">
              <a:latin typeface="Century Gothic" pitchFamily="34" charset="0"/>
            </a:rPr>
            <a:t>Transporte privado: bonificación en impuesto de Circulación en mono-volúmenes o furgonetas. Su adquisición es una necesidad cuando hay tres hijos o más y deben instalarse todas las sillas de seguridad.</a:t>
          </a:r>
        </a:p>
      </dgm:t>
    </dgm:pt>
    <dgm:pt modelId="{86E4F150-A451-49E3-AE50-A9A75954E831}" type="parTrans" cxnId="{EA71A6AB-84D7-4225-B82F-32FDF2A407E4}">
      <dgm:prSet/>
      <dgm:spPr/>
      <dgm:t>
        <a:bodyPr/>
        <a:lstStyle/>
        <a:p>
          <a:endParaRPr lang="es-ES"/>
        </a:p>
      </dgm:t>
    </dgm:pt>
    <dgm:pt modelId="{B6234862-E35C-4EDC-9312-1608D1FFE31F}" type="sibTrans" cxnId="{EA71A6AB-84D7-4225-B82F-32FDF2A407E4}">
      <dgm:prSet/>
      <dgm:spPr/>
      <dgm:t>
        <a:bodyPr/>
        <a:lstStyle/>
        <a:p>
          <a:endParaRPr lang="es-ES"/>
        </a:p>
      </dgm:t>
    </dgm:pt>
    <dgm:pt modelId="{C6577A1B-6DDC-4BAF-B99E-0842C8BDC65D}">
      <dgm:prSet phldrT="[Texto]" custT="1"/>
      <dgm:spPr>
        <a:noFill/>
        <a:ln>
          <a:solidFill>
            <a:schemeClr val="tx1">
              <a:lumMod val="65000"/>
              <a:lumOff val="35000"/>
              <a:alpha val="90000"/>
            </a:schemeClr>
          </a:solidFill>
        </a:ln>
      </dgm:spPr>
      <dgm:t>
        <a:bodyPr/>
        <a:lstStyle/>
        <a:p>
          <a:pPr marL="57150" algn="just">
            <a:lnSpc>
              <a:spcPct val="150000"/>
            </a:lnSpc>
          </a:pPr>
          <a:r>
            <a:rPr lang="es-ES" sz="900" dirty="0" smtClean="0">
              <a:latin typeface="Century Gothic" pitchFamily="34" charset="0"/>
            </a:rPr>
            <a:t>Bonificación en el Impuesto de Plusvalía del incremento del valor del terreno en el cambio de vivienda habitual (similar a la bonificación del ITP y AJD)</a:t>
          </a:r>
          <a:endParaRPr lang="es-ES" sz="900" dirty="0" smtClean="0">
            <a:latin typeface="Century Gothic" pitchFamily="34" charset="0"/>
          </a:endParaRPr>
        </a:p>
      </dgm:t>
    </dgm:pt>
    <dgm:pt modelId="{035D042E-BE53-483F-ABB2-050D0416AB9A}" type="parTrans" cxnId="{0F538A12-CC9E-4B39-ABAA-A062034E9AB6}">
      <dgm:prSet/>
      <dgm:spPr/>
    </dgm:pt>
    <dgm:pt modelId="{BBDABF59-5F24-4EB8-B153-21E42D21055F}" type="sibTrans" cxnId="{0F538A12-CC9E-4B39-ABAA-A062034E9AB6}">
      <dgm:prSet/>
      <dgm:spPr/>
    </dgm:pt>
    <dgm:pt modelId="{F2FC3657-4DBD-4DDE-BFAD-0E21F2C8F4C2}" type="pres">
      <dgm:prSet presAssocID="{ACD76F3D-D846-49A4-A7AE-67F526220C48}" presName="Name0" presStyleCnt="0">
        <dgm:presLayoutVars>
          <dgm:dir/>
          <dgm:animLvl val="lvl"/>
          <dgm:resizeHandles val="exact"/>
        </dgm:presLayoutVars>
      </dgm:prSet>
      <dgm:spPr/>
      <dgm:t>
        <a:bodyPr/>
        <a:lstStyle/>
        <a:p>
          <a:endParaRPr lang="es-ES"/>
        </a:p>
      </dgm:t>
    </dgm:pt>
    <dgm:pt modelId="{5208E09E-8633-4946-BD0B-BB69C000B3A2}" type="pres">
      <dgm:prSet presAssocID="{C47C695C-B0EA-4684-9B21-F7DBB479D07C}" presName="linNode" presStyleCnt="0"/>
      <dgm:spPr/>
      <dgm:t>
        <a:bodyPr/>
        <a:lstStyle/>
        <a:p>
          <a:endParaRPr lang="es-ES"/>
        </a:p>
      </dgm:t>
    </dgm:pt>
    <dgm:pt modelId="{67C66475-8AD2-49B0-840E-22C08388679D}" type="pres">
      <dgm:prSet presAssocID="{C47C695C-B0EA-4684-9B21-F7DBB479D07C}" presName="parentText" presStyleLbl="node1" presStyleIdx="0" presStyleCnt="1" custScaleX="50905" custLinFactNeighborX="-7824">
        <dgm:presLayoutVars>
          <dgm:chMax val="1"/>
          <dgm:bulletEnabled val="1"/>
        </dgm:presLayoutVars>
      </dgm:prSet>
      <dgm:spPr/>
      <dgm:t>
        <a:bodyPr/>
        <a:lstStyle/>
        <a:p>
          <a:endParaRPr lang="es-ES"/>
        </a:p>
      </dgm:t>
    </dgm:pt>
    <dgm:pt modelId="{A5A76CF5-A10F-4DB3-AA0A-73CAAAC12A5D}" type="pres">
      <dgm:prSet presAssocID="{C47C695C-B0EA-4684-9B21-F7DBB479D07C}" presName="descendantText" presStyleLbl="alignAccFollowNode1" presStyleIdx="0" presStyleCnt="1" custScaleX="114098" custScaleY="117671" custLinFactNeighborX="-11560">
        <dgm:presLayoutVars>
          <dgm:bulletEnabled val="1"/>
        </dgm:presLayoutVars>
      </dgm:prSet>
      <dgm:spPr/>
      <dgm:t>
        <a:bodyPr/>
        <a:lstStyle/>
        <a:p>
          <a:endParaRPr lang="es-ES"/>
        </a:p>
      </dgm:t>
    </dgm:pt>
  </dgm:ptLst>
  <dgm:cxnLst>
    <dgm:cxn modelId="{17F6FC67-B366-42CA-843F-463E398A8879}" type="presOf" srcId="{C6577A1B-6DDC-4BAF-B99E-0842C8BDC65D}" destId="{A5A76CF5-A10F-4DB3-AA0A-73CAAAC12A5D}" srcOrd="0" destOrd="3" presId="urn:microsoft.com/office/officeart/2005/8/layout/vList5"/>
    <dgm:cxn modelId="{EA71A6AB-84D7-4225-B82F-32FDF2A407E4}" srcId="{C47C695C-B0EA-4684-9B21-F7DBB479D07C}" destId="{9203B2EE-F4AE-4B89-AF5B-161DE9C7FC7E}" srcOrd="2" destOrd="0" parTransId="{86E4F150-A451-49E3-AE50-A9A75954E831}" sibTransId="{B6234862-E35C-4EDC-9312-1608D1FFE31F}"/>
    <dgm:cxn modelId="{60E551F4-F316-4F39-9DB7-E4BB57B126F8}" srcId="{C47C695C-B0EA-4684-9B21-F7DBB479D07C}" destId="{3772D39B-E560-490E-A573-25B4D1116197}" srcOrd="1" destOrd="0" parTransId="{5DEAC034-CDEA-482B-BD66-DEC0ADD4DC95}" sibTransId="{CD8D47DA-EA58-4A48-A5E6-60DA5DA28299}"/>
    <dgm:cxn modelId="{D96E9B0B-E480-40EF-8409-C3A2334280CB}" type="presOf" srcId="{C47C695C-B0EA-4684-9B21-F7DBB479D07C}" destId="{67C66475-8AD2-49B0-840E-22C08388679D}" srcOrd="0" destOrd="0" presId="urn:microsoft.com/office/officeart/2005/8/layout/vList5"/>
    <dgm:cxn modelId="{7931E711-2810-468B-837D-B703CCF0DFD0}" srcId="{ACD76F3D-D846-49A4-A7AE-67F526220C48}" destId="{C47C695C-B0EA-4684-9B21-F7DBB479D07C}" srcOrd="0" destOrd="0" parTransId="{F5882FAC-96E4-45A9-85E0-4374D8AB36B9}" sibTransId="{1510D122-C916-407D-AEE4-B4BD9DC770B4}"/>
    <dgm:cxn modelId="{D0BEFD1C-85A6-4D7E-A6DE-752C53487DDA}" type="presOf" srcId="{3772D39B-E560-490E-A573-25B4D1116197}" destId="{A5A76CF5-A10F-4DB3-AA0A-73CAAAC12A5D}" srcOrd="0" destOrd="1" presId="urn:microsoft.com/office/officeart/2005/8/layout/vList5"/>
    <dgm:cxn modelId="{075FD0A7-0803-42F1-B6D5-2AA9C23771DA}" type="presOf" srcId="{8FF2F6F2-DFD1-4726-A7DC-622245F13868}" destId="{A5A76CF5-A10F-4DB3-AA0A-73CAAAC12A5D}" srcOrd="0" destOrd="0" presId="urn:microsoft.com/office/officeart/2005/8/layout/vList5"/>
    <dgm:cxn modelId="{0F538A12-CC9E-4B39-ABAA-A062034E9AB6}" srcId="{C47C695C-B0EA-4684-9B21-F7DBB479D07C}" destId="{C6577A1B-6DDC-4BAF-B99E-0842C8BDC65D}" srcOrd="3" destOrd="0" parTransId="{035D042E-BE53-483F-ABB2-050D0416AB9A}" sibTransId="{BBDABF59-5F24-4EB8-B153-21E42D21055F}"/>
    <dgm:cxn modelId="{2DDE8BD5-4025-465D-A8BB-6939B45E9BCA}" type="presOf" srcId="{9203B2EE-F4AE-4B89-AF5B-161DE9C7FC7E}" destId="{A5A76CF5-A10F-4DB3-AA0A-73CAAAC12A5D}" srcOrd="0" destOrd="2" presId="urn:microsoft.com/office/officeart/2005/8/layout/vList5"/>
    <dgm:cxn modelId="{B5B2BAC1-6577-45F2-96DC-B4F3B9DAE6CC}" srcId="{C47C695C-B0EA-4684-9B21-F7DBB479D07C}" destId="{8FF2F6F2-DFD1-4726-A7DC-622245F13868}" srcOrd="0" destOrd="0" parTransId="{29AEE086-DA10-4580-83B4-69568CA55DF8}" sibTransId="{64FBCCFD-78A3-4F9B-A4AF-B40FC36C47A8}"/>
    <dgm:cxn modelId="{04168E31-DEE9-4BBE-9120-9D7226D0B16F}" type="presOf" srcId="{ACD76F3D-D846-49A4-A7AE-67F526220C48}" destId="{F2FC3657-4DBD-4DDE-BFAD-0E21F2C8F4C2}" srcOrd="0" destOrd="0" presId="urn:microsoft.com/office/officeart/2005/8/layout/vList5"/>
    <dgm:cxn modelId="{B0CBC2B8-A983-4207-A381-ECFF1D41A3A1}" type="presParOf" srcId="{F2FC3657-4DBD-4DDE-BFAD-0E21F2C8F4C2}" destId="{5208E09E-8633-4946-BD0B-BB69C000B3A2}" srcOrd="0" destOrd="0" presId="urn:microsoft.com/office/officeart/2005/8/layout/vList5"/>
    <dgm:cxn modelId="{9F8B1932-4A91-4431-A6BB-CF70BD7140E2}" type="presParOf" srcId="{5208E09E-8633-4946-BD0B-BB69C000B3A2}" destId="{67C66475-8AD2-49B0-840E-22C08388679D}" srcOrd="0" destOrd="0" presId="urn:microsoft.com/office/officeart/2005/8/layout/vList5"/>
    <dgm:cxn modelId="{ADD9DA8C-BA2B-4D61-ABCC-CA7B83BEA94A}" type="presParOf" srcId="{5208E09E-8633-4946-BD0B-BB69C000B3A2}" destId="{A5A76CF5-A10F-4DB3-AA0A-73CAAAC12A5D}"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854EE13-3EF2-4CB4-8041-095805CD24D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2B032737-C63F-4D49-921F-528480EFF51F}">
      <dgm:prSet phldrT="[Texto]" custT="1"/>
      <dgm:spPr>
        <a:solidFill>
          <a:schemeClr val="tx1">
            <a:lumMod val="65000"/>
            <a:lumOff val="35000"/>
          </a:schemeClr>
        </a:solidFill>
        <a:ln>
          <a:noFill/>
        </a:ln>
      </dgm:spPr>
      <dgm:t>
        <a:bodyPr/>
        <a:lstStyle/>
        <a:p>
          <a:r>
            <a:rPr lang="es-ES" sz="1200" b="1" dirty="0" smtClean="0">
              <a:latin typeface="Century Gothic" pitchFamily="34" charset="0"/>
            </a:rPr>
            <a:t>Zaragoza</a:t>
          </a:r>
          <a:endParaRPr lang="es-ES" sz="1200" b="1" dirty="0">
            <a:latin typeface="Century Gothic" pitchFamily="34" charset="0"/>
          </a:endParaRPr>
        </a:p>
      </dgm:t>
    </dgm:pt>
    <dgm:pt modelId="{8BAC37C5-F679-4D23-B732-0F7738BDE8BF}" type="parTrans" cxnId="{F6FD0940-77A4-4E79-A942-7E3C96C85B3E}">
      <dgm:prSet/>
      <dgm:spPr/>
      <dgm:t>
        <a:bodyPr/>
        <a:lstStyle/>
        <a:p>
          <a:endParaRPr lang="es-ES"/>
        </a:p>
      </dgm:t>
    </dgm:pt>
    <dgm:pt modelId="{1489BDF3-6877-40EE-8711-79AE11335621}" type="sibTrans" cxnId="{F6FD0940-77A4-4E79-A942-7E3C96C85B3E}">
      <dgm:prSet/>
      <dgm:spPr/>
      <dgm:t>
        <a:bodyPr/>
        <a:lstStyle/>
        <a:p>
          <a:endParaRPr lang="es-ES"/>
        </a:p>
      </dgm:t>
    </dgm:pt>
    <dgm:pt modelId="{24281D26-B09A-4612-A19C-B5B5C92D6ACE}">
      <dgm:prSet phldrT="[Texto]"/>
      <dgm:spPr>
        <a:noFill/>
      </dgm:spPr>
      <dgm:t>
        <a:bodyPr/>
        <a:lstStyle/>
        <a:p>
          <a:r>
            <a:rPr lang="es-ES" dirty="0" smtClean="0">
              <a:latin typeface="Century Gothic" pitchFamily="34" charset="0"/>
            </a:rPr>
            <a:t> C/ </a:t>
          </a:r>
          <a:r>
            <a:rPr lang="es-ES" dirty="0" err="1" smtClean="0">
              <a:latin typeface="Century Gothic" pitchFamily="34" charset="0"/>
            </a:rPr>
            <a:t>Argualas</a:t>
          </a:r>
          <a:r>
            <a:rPr lang="es-ES" dirty="0" smtClean="0">
              <a:latin typeface="Century Gothic" pitchFamily="34" charset="0"/>
            </a:rPr>
            <a:t> 40, of. 1, bajo. 50012. Tel. 976 259 248. Fax 976 237 494. info@3ymas.com</a:t>
          </a:r>
          <a:endParaRPr lang="es-ES" dirty="0">
            <a:latin typeface="Century Gothic" pitchFamily="34" charset="0"/>
          </a:endParaRPr>
        </a:p>
      </dgm:t>
    </dgm:pt>
    <dgm:pt modelId="{4BA0D5B5-7ECC-4423-A673-4E91052F14E9}" type="parTrans" cxnId="{1AAD457B-700E-4865-A059-15A36A4E6285}">
      <dgm:prSet/>
      <dgm:spPr/>
      <dgm:t>
        <a:bodyPr/>
        <a:lstStyle/>
        <a:p>
          <a:endParaRPr lang="es-ES"/>
        </a:p>
      </dgm:t>
    </dgm:pt>
    <dgm:pt modelId="{2391D910-6A0C-42E0-889E-AB1EC1C4C20E}" type="sibTrans" cxnId="{1AAD457B-700E-4865-A059-15A36A4E6285}">
      <dgm:prSet/>
      <dgm:spPr/>
      <dgm:t>
        <a:bodyPr/>
        <a:lstStyle/>
        <a:p>
          <a:endParaRPr lang="es-ES"/>
        </a:p>
      </dgm:t>
    </dgm:pt>
    <dgm:pt modelId="{EA8D6CCB-DFE3-4EB3-AC9F-067D134D3512}">
      <dgm:prSet phldrT="[Texto]" custT="1"/>
      <dgm:spPr>
        <a:solidFill>
          <a:schemeClr val="tx1">
            <a:lumMod val="65000"/>
            <a:lumOff val="35000"/>
          </a:schemeClr>
        </a:solidFill>
        <a:ln>
          <a:noFill/>
        </a:ln>
      </dgm:spPr>
      <dgm:t>
        <a:bodyPr/>
        <a:lstStyle/>
        <a:p>
          <a:r>
            <a:rPr lang="es-ES" sz="1200" b="1" dirty="0" smtClean="0">
              <a:latin typeface="Century Gothic" pitchFamily="34" charset="0"/>
            </a:rPr>
            <a:t>Huesca</a:t>
          </a:r>
          <a:endParaRPr lang="es-ES" sz="1200" b="1" dirty="0">
            <a:latin typeface="Century Gothic" pitchFamily="34" charset="0"/>
          </a:endParaRPr>
        </a:p>
      </dgm:t>
    </dgm:pt>
    <dgm:pt modelId="{B3A6C643-23B0-443C-94F7-BB07758A19E3}" type="parTrans" cxnId="{5690E0D2-9247-4B18-9D9E-1D827BD6BC34}">
      <dgm:prSet/>
      <dgm:spPr/>
      <dgm:t>
        <a:bodyPr/>
        <a:lstStyle/>
        <a:p>
          <a:endParaRPr lang="es-ES"/>
        </a:p>
      </dgm:t>
    </dgm:pt>
    <dgm:pt modelId="{F9562A8E-C1E8-4734-83C7-D1F2BA9929D2}" type="sibTrans" cxnId="{5690E0D2-9247-4B18-9D9E-1D827BD6BC34}">
      <dgm:prSet/>
      <dgm:spPr/>
      <dgm:t>
        <a:bodyPr/>
        <a:lstStyle/>
        <a:p>
          <a:endParaRPr lang="es-ES"/>
        </a:p>
      </dgm:t>
    </dgm:pt>
    <dgm:pt modelId="{555B2AA5-DA3C-4BD0-873A-2B12D1DD8207}">
      <dgm:prSet phldrT="[Texto]"/>
      <dgm:spPr>
        <a:noFill/>
      </dgm:spPr>
      <dgm:t>
        <a:bodyPr/>
        <a:lstStyle/>
        <a:p>
          <a:r>
            <a:rPr lang="es-ES" dirty="0" smtClean="0">
              <a:latin typeface="Century Gothic" pitchFamily="34" charset="0"/>
            </a:rPr>
            <a:t>C. Ramón J. </a:t>
          </a:r>
          <a:r>
            <a:rPr lang="es-ES" dirty="0" err="1" smtClean="0">
              <a:latin typeface="Century Gothic" pitchFamily="34" charset="0"/>
            </a:rPr>
            <a:t>Sender</a:t>
          </a:r>
          <a:r>
            <a:rPr lang="es-ES" dirty="0" smtClean="0">
              <a:latin typeface="Century Gothic" pitchFamily="34" charset="0"/>
            </a:rPr>
            <a:t> 3, local. 22005. Tel./Fax 974231318. huesca@3ymas.com</a:t>
          </a:r>
          <a:endParaRPr lang="es-ES" dirty="0">
            <a:latin typeface="Century Gothic" pitchFamily="34" charset="0"/>
          </a:endParaRPr>
        </a:p>
      </dgm:t>
    </dgm:pt>
    <dgm:pt modelId="{2D93709D-D551-434E-BE3F-79447F8E9A81}" type="parTrans" cxnId="{786AEF91-514D-48AC-9052-A654FDEA693E}">
      <dgm:prSet/>
      <dgm:spPr/>
      <dgm:t>
        <a:bodyPr/>
        <a:lstStyle/>
        <a:p>
          <a:endParaRPr lang="es-ES"/>
        </a:p>
      </dgm:t>
    </dgm:pt>
    <dgm:pt modelId="{38B9D7AB-0BA8-43E5-86B4-094146653411}" type="sibTrans" cxnId="{786AEF91-514D-48AC-9052-A654FDEA693E}">
      <dgm:prSet/>
      <dgm:spPr/>
      <dgm:t>
        <a:bodyPr/>
        <a:lstStyle/>
        <a:p>
          <a:endParaRPr lang="es-ES"/>
        </a:p>
      </dgm:t>
    </dgm:pt>
    <dgm:pt modelId="{8905244A-6D41-4360-80A6-153FA388F349}" type="pres">
      <dgm:prSet presAssocID="{1854EE13-3EF2-4CB4-8041-095805CD24D3}" presName="linear" presStyleCnt="0">
        <dgm:presLayoutVars>
          <dgm:animLvl val="lvl"/>
          <dgm:resizeHandles val="exact"/>
        </dgm:presLayoutVars>
      </dgm:prSet>
      <dgm:spPr/>
      <dgm:t>
        <a:bodyPr/>
        <a:lstStyle/>
        <a:p>
          <a:endParaRPr lang="es-ES"/>
        </a:p>
      </dgm:t>
    </dgm:pt>
    <dgm:pt modelId="{AB4C10FB-5865-47A4-948D-C9DE9E3B0301}" type="pres">
      <dgm:prSet presAssocID="{2B032737-C63F-4D49-921F-528480EFF51F}" presName="parentText" presStyleLbl="node1" presStyleIdx="0" presStyleCnt="2" custLinFactNeighborX="194">
        <dgm:presLayoutVars>
          <dgm:chMax val="0"/>
          <dgm:bulletEnabled val="1"/>
        </dgm:presLayoutVars>
      </dgm:prSet>
      <dgm:spPr/>
      <dgm:t>
        <a:bodyPr/>
        <a:lstStyle/>
        <a:p>
          <a:endParaRPr lang="es-ES"/>
        </a:p>
      </dgm:t>
    </dgm:pt>
    <dgm:pt modelId="{24E81793-7EDD-48E4-88AD-5164B791A50F}" type="pres">
      <dgm:prSet presAssocID="{2B032737-C63F-4D49-921F-528480EFF51F}" presName="childText" presStyleLbl="revTx" presStyleIdx="0" presStyleCnt="2">
        <dgm:presLayoutVars>
          <dgm:bulletEnabled val="1"/>
        </dgm:presLayoutVars>
      </dgm:prSet>
      <dgm:spPr/>
      <dgm:t>
        <a:bodyPr/>
        <a:lstStyle/>
        <a:p>
          <a:endParaRPr lang="es-ES"/>
        </a:p>
      </dgm:t>
    </dgm:pt>
    <dgm:pt modelId="{E4BC8EE2-F316-402C-95F3-F0B36E49D6F4}" type="pres">
      <dgm:prSet presAssocID="{EA8D6CCB-DFE3-4EB3-AC9F-067D134D3512}" presName="parentText" presStyleLbl="node1" presStyleIdx="1" presStyleCnt="2">
        <dgm:presLayoutVars>
          <dgm:chMax val="0"/>
          <dgm:bulletEnabled val="1"/>
        </dgm:presLayoutVars>
      </dgm:prSet>
      <dgm:spPr/>
      <dgm:t>
        <a:bodyPr/>
        <a:lstStyle/>
        <a:p>
          <a:endParaRPr lang="es-ES"/>
        </a:p>
      </dgm:t>
    </dgm:pt>
    <dgm:pt modelId="{5F8AF2F1-9846-4207-9EDC-480A56A6D05E}" type="pres">
      <dgm:prSet presAssocID="{EA8D6CCB-DFE3-4EB3-AC9F-067D134D3512}" presName="childText" presStyleLbl="revTx" presStyleIdx="1" presStyleCnt="2">
        <dgm:presLayoutVars>
          <dgm:bulletEnabled val="1"/>
        </dgm:presLayoutVars>
      </dgm:prSet>
      <dgm:spPr/>
      <dgm:t>
        <a:bodyPr/>
        <a:lstStyle/>
        <a:p>
          <a:endParaRPr lang="es-ES"/>
        </a:p>
      </dgm:t>
    </dgm:pt>
  </dgm:ptLst>
  <dgm:cxnLst>
    <dgm:cxn modelId="{A40DD4F8-3FC2-4C11-AC9E-8DAB5E9C110D}" type="presOf" srcId="{555B2AA5-DA3C-4BD0-873A-2B12D1DD8207}" destId="{5F8AF2F1-9846-4207-9EDC-480A56A6D05E}" srcOrd="0" destOrd="0" presId="urn:microsoft.com/office/officeart/2005/8/layout/vList2"/>
    <dgm:cxn modelId="{00A84A26-43CD-493F-A1B6-84883B2A664D}" type="presOf" srcId="{1854EE13-3EF2-4CB4-8041-095805CD24D3}" destId="{8905244A-6D41-4360-80A6-153FA388F349}" srcOrd="0" destOrd="0" presId="urn:microsoft.com/office/officeart/2005/8/layout/vList2"/>
    <dgm:cxn modelId="{1AAD457B-700E-4865-A059-15A36A4E6285}" srcId="{2B032737-C63F-4D49-921F-528480EFF51F}" destId="{24281D26-B09A-4612-A19C-B5B5C92D6ACE}" srcOrd="0" destOrd="0" parTransId="{4BA0D5B5-7ECC-4423-A673-4E91052F14E9}" sibTransId="{2391D910-6A0C-42E0-889E-AB1EC1C4C20E}"/>
    <dgm:cxn modelId="{5CD60601-11C2-471A-9568-45D04EC018EC}" type="presOf" srcId="{2B032737-C63F-4D49-921F-528480EFF51F}" destId="{AB4C10FB-5865-47A4-948D-C9DE9E3B0301}" srcOrd="0" destOrd="0" presId="urn:microsoft.com/office/officeart/2005/8/layout/vList2"/>
    <dgm:cxn modelId="{5690E0D2-9247-4B18-9D9E-1D827BD6BC34}" srcId="{1854EE13-3EF2-4CB4-8041-095805CD24D3}" destId="{EA8D6CCB-DFE3-4EB3-AC9F-067D134D3512}" srcOrd="1" destOrd="0" parTransId="{B3A6C643-23B0-443C-94F7-BB07758A19E3}" sibTransId="{F9562A8E-C1E8-4734-83C7-D1F2BA9929D2}"/>
    <dgm:cxn modelId="{A32CD701-139E-4694-B2C0-0DE0B39BEEBB}" type="presOf" srcId="{24281D26-B09A-4612-A19C-B5B5C92D6ACE}" destId="{24E81793-7EDD-48E4-88AD-5164B791A50F}" srcOrd="0" destOrd="0" presId="urn:microsoft.com/office/officeart/2005/8/layout/vList2"/>
    <dgm:cxn modelId="{F6FD0940-77A4-4E79-A942-7E3C96C85B3E}" srcId="{1854EE13-3EF2-4CB4-8041-095805CD24D3}" destId="{2B032737-C63F-4D49-921F-528480EFF51F}" srcOrd="0" destOrd="0" parTransId="{8BAC37C5-F679-4D23-B732-0F7738BDE8BF}" sibTransId="{1489BDF3-6877-40EE-8711-79AE11335621}"/>
    <dgm:cxn modelId="{786AEF91-514D-48AC-9052-A654FDEA693E}" srcId="{EA8D6CCB-DFE3-4EB3-AC9F-067D134D3512}" destId="{555B2AA5-DA3C-4BD0-873A-2B12D1DD8207}" srcOrd="0" destOrd="0" parTransId="{2D93709D-D551-434E-BE3F-79447F8E9A81}" sibTransId="{38B9D7AB-0BA8-43E5-86B4-094146653411}"/>
    <dgm:cxn modelId="{F8E9EEF2-5415-43EC-B39A-9BB27CD79E16}" type="presOf" srcId="{EA8D6CCB-DFE3-4EB3-AC9F-067D134D3512}" destId="{E4BC8EE2-F316-402C-95F3-F0B36E49D6F4}" srcOrd="0" destOrd="0" presId="urn:microsoft.com/office/officeart/2005/8/layout/vList2"/>
    <dgm:cxn modelId="{D2389695-D594-4AFB-B698-959C17F44F49}" type="presParOf" srcId="{8905244A-6D41-4360-80A6-153FA388F349}" destId="{AB4C10FB-5865-47A4-948D-C9DE9E3B0301}" srcOrd="0" destOrd="0" presId="urn:microsoft.com/office/officeart/2005/8/layout/vList2"/>
    <dgm:cxn modelId="{87F57E54-66B0-4A4D-AF5F-0137A9048EFB}" type="presParOf" srcId="{8905244A-6D41-4360-80A6-153FA388F349}" destId="{24E81793-7EDD-48E4-88AD-5164B791A50F}" srcOrd="1" destOrd="0" presId="urn:microsoft.com/office/officeart/2005/8/layout/vList2"/>
    <dgm:cxn modelId="{67DCA49C-37D5-424C-A7D8-8144BAF970E2}" type="presParOf" srcId="{8905244A-6D41-4360-80A6-153FA388F349}" destId="{E4BC8EE2-F316-402C-95F3-F0B36E49D6F4}" srcOrd="2" destOrd="0" presId="urn:microsoft.com/office/officeart/2005/8/layout/vList2"/>
    <dgm:cxn modelId="{93A67575-DC67-4DC0-BD45-49AFEB1C969E}" type="presParOf" srcId="{8905244A-6D41-4360-80A6-153FA388F349}" destId="{5F8AF2F1-9846-4207-9EDC-480A56A6D05E}" srcOrd="3" destOrd="0" presId="urn:microsoft.com/office/officeart/2005/8/layout/vList2"/>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B818A78-7B04-428A-9DD3-B8486D1029EE}">
      <dsp:nvSpPr>
        <dsp:cNvPr id="0" name=""/>
        <dsp:cNvSpPr/>
      </dsp:nvSpPr>
      <dsp:spPr>
        <a:xfrm rot="16200000">
          <a:off x="1093754" y="672084"/>
          <a:ext cx="1179491" cy="249507"/>
        </a:xfrm>
        <a:prstGeom prst="rect">
          <a:avLst/>
        </a:prstGeom>
        <a:solidFill>
          <a:srgbClr val="88A945"/>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220052" bIns="0" numCol="1" spcCol="1270" anchor="ctr" anchorCtr="0">
          <a:noAutofit/>
        </a:bodyPr>
        <a:lstStyle/>
        <a:p>
          <a:pPr lvl="0" algn="r" defTabSz="444500">
            <a:lnSpc>
              <a:spcPct val="90000"/>
            </a:lnSpc>
            <a:spcBef>
              <a:spcPct val="0"/>
            </a:spcBef>
            <a:spcAft>
              <a:spcPct val="35000"/>
            </a:spcAft>
          </a:pPr>
          <a:r>
            <a:rPr lang="es-ES" sz="1000" b="1" kern="1200" baseline="0" dirty="0" smtClean="0">
              <a:solidFill>
                <a:schemeClr val="bg1"/>
              </a:solidFill>
              <a:latin typeface="Century Gothic" pitchFamily="34" charset="0"/>
            </a:rPr>
            <a:t>www.3ymas.com</a:t>
          </a:r>
          <a:endParaRPr lang="es-ES" sz="1000" b="1" kern="1200" baseline="0" dirty="0">
            <a:solidFill>
              <a:schemeClr val="bg1"/>
            </a:solidFill>
            <a:latin typeface="Century Gothic" pitchFamily="34" charset="0"/>
          </a:endParaRPr>
        </a:p>
      </dsp:txBody>
      <dsp:txXfrm rot="16200000">
        <a:off x="1093754" y="672084"/>
        <a:ext cx="1179491" cy="249507"/>
      </dsp:txXfrm>
    </dsp:sp>
    <dsp:sp modelId="{A983C8A1-B4B5-49AB-9FCD-6B78171346FA}">
      <dsp:nvSpPr>
        <dsp:cNvPr id="0" name=""/>
        <dsp:cNvSpPr/>
      </dsp:nvSpPr>
      <dsp:spPr>
        <a:xfrm>
          <a:off x="532406" y="40754"/>
          <a:ext cx="7648155" cy="1512166"/>
        </a:xfrm>
        <a:prstGeom prst="rect">
          <a:avLst/>
        </a:prstGeom>
        <a:solidFill>
          <a:schemeClr val="bg1"/>
        </a:solidFill>
        <a:ln w="25400" cap="flat" cmpd="sng" algn="ctr">
          <a:solidFill>
            <a:srgbClr val="88A94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220052" rIns="78232" bIns="78232" numCol="1" spcCol="1270" anchor="t" anchorCtr="0">
          <a:noAutofit/>
        </a:bodyPr>
        <a:lstStyle/>
        <a:p>
          <a:pPr marL="57150" lvl="1" indent="-57150" algn="just" defTabSz="488950">
            <a:lnSpc>
              <a:spcPct val="150000"/>
            </a:lnSpc>
            <a:spcBef>
              <a:spcPct val="0"/>
            </a:spcBef>
            <a:spcAft>
              <a:spcPct val="15000"/>
            </a:spcAft>
            <a:buChar char="••"/>
          </a:pPr>
          <a:r>
            <a:rPr lang="es-ES" sz="1100" b="1" i="1" kern="1200" dirty="0" smtClean="0">
              <a:solidFill>
                <a:schemeClr val="tx1"/>
              </a:solidFill>
              <a:latin typeface="Century Gothic" pitchFamily="34" charset="0"/>
              <a:ea typeface="Verdana" pitchFamily="34" charset="0"/>
              <a:cs typeface="Verdana" pitchFamily="34" charset="0"/>
            </a:rPr>
            <a:t>Familias Numerosas de Aragón 3ymás </a:t>
          </a:r>
          <a:r>
            <a:rPr lang="es-ES" sz="1100" i="0" kern="1200" dirty="0" smtClean="0">
              <a:solidFill>
                <a:schemeClr val="tx1"/>
              </a:solidFill>
              <a:latin typeface="Century Gothic" pitchFamily="34" charset="0"/>
              <a:ea typeface="Verdana" pitchFamily="34" charset="0"/>
              <a:cs typeface="Verdana" pitchFamily="34" charset="0"/>
            </a:rPr>
            <a:t>presenta desde hace más de 15 años a los poderes públicos y a los medios de comunicación social las reivindicaciones de las familias numerosas de Aragón que por justicia le corresponden. Cuenta en la actualidad con 8.540 asociados en Aragón. Declarada de Utilidad Pública, ha prestado servicios en 2014 a 1.352 unidades familiares asociadas y a 473 unidades familiares no asociadas.</a:t>
          </a:r>
          <a:endParaRPr lang="es-ES" sz="1100" i="1" kern="1200" dirty="0">
            <a:solidFill>
              <a:schemeClr val="tx1"/>
            </a:solidFill>
            <a:latin typeface="Century Gothic" pitchFamily="34" charset="0"/>
            <a:ea typeface="Verdana" pitchFamily="34" charset="0"/>
            <a:cs typeface="Verdana" pitchFamily="34" charset="0"/>
          </a:endParaRPr>
        </a:p>
      </dsp:txBody>
      <dsp:txXfrm>
        <a:off x="532406" y="40754"/>
        <a:ext cx="7648155" cy="1512166"/>
      </dsp:txXfrm>
    </dsp:sp>
    <dsp:sp modelId="{7E721796-C668-4FF1-BC46-0C7D7650C734}">
      <dsp:nvSpPr>
        <dsp:cNvPr id="0" name=""/>
        <dsp:cNvSpPr/>
      </dsp:nvSpPr>
      <dsp:spPr>
        <a:xfrm>
          <a:off x="934298" y="-40753"/>
          <a:ext cx="217830" cy="336007"/>
        </a:xfrm>
        <a:prstGeom prst="rect">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9CF03E-67C4-4085-8223-081B91AE2C7F}">
      <dsp:nvSpPr>
        <dsp:cNvPr id="0" name=""/>
        <dsp:cNvSpPr/>
      </dsp:nvSpPr>
      <dsp:spPr>
        <a:xfrm>
          <a:off x="4138" y="0"/>
          <a:ext cx="1452184" cy="3168351"/>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smtClean="0">
              <a:latin typeface="Century Gothic" pitchFamily="34" charset="0"/>
              <a:ea typeface="Verdana" pitchFamily="34" charset="0"/>
              <a:cs typeface="Verdana" pitchFamily="34" charset="0"/>
            </a:rPr>
            <a:t>Referente social</a:t>
          </a:r>
          <a:endParaRPr lang="es-ES" sz="1100" b="1" kern="1200" dirty="0">
            <a:latin typeface="Century Gothic" pitchFamily="34" charset="0"/>
            <a:ea typeface="Verdana" pitchFamily="34" charset="0"/>
            <a:cs typeface="Verdana" pitchFamily="34" charset="0"/>
          </a:endParaRPr>
        </a:p>
      </dsp:txBody>
      <dsp:txXfrm>
        <a:off x="4138" y="0"/>
        <a:ext cx="1452184" cy="950505"/>
      </dsp:txXfrm>
    </dsp:sp>
    <dsp:sp modelId="{2B99B70F-AFB0-47C7-BD99-FB1D779B9FED}">
      <dsp:nvSpPr>
        <dsp:cNvPr id="0" name=""/>
        <dsp:cNvSpPr/>
      </dsp:nvSpPr>
      <dsp:spPr>
        <a:xfrm>
          <a:off x="149356" y="950505"/>
          <a:ext cx="1161747" cy="2059428"/>
        </a:xfrm>
        <a:prstGeom prst="roundRect">
          <a:avLst>
            <a:gd name="adj" fmla="val 10000"/>
          </a:avLst>
        </a:prstGeom>
        <a:solidFill>
          <a:schemeClr val="bg1">
            <a:lumMod val="9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s-ES" sz="900" kern="1200" dirty="0" smtClean="0">
              <a:solidFill>
                <a:schemeClr val="tx1"/>
              </a:solidFill>
              <a:latin typeface="Century Gothic" pitchFamily="34" charset="0"/>
              <a:ea typeface="Verdana" pitchFamily="34" charset="0"/>
              <a:cs typeface="Verdana" pitchFamily="34" charset="0"/>
            </a:rPr>
            <a:t>Es un referente social de la problemática de la Familia Numerosa en Aragón.</a:t>
          </a:r>
          <a:endParaRPr lang="es-ES" sz="900" kern="1200" dirty="0">
            <a:solidFill>
              <a:schemeClr val="tx1"/>
            </a:solidFill>
            <a:latin typeface="Century Gothic" pitchFamily="34" charset="0"/>
            <a:ea typeface="Verdana" pitchFamily="34" charset="0"/>
            <a:cs typeface="Verdana" pitchFamily="34" charset="0"/>
          </a:endParaRPr>
        </a:p>
      </dsp:txBody>
      <dsp:txXfrm>
        <a:off x="149356" y="950505"/>
        <a:ext cx="1161747" cy="2059428"/>
      </dsp:txXfrm>
    </dsp:sp>
    <dsp:sp modelId="{DD1D8410-D070-4F88-BADC-4D7B8D431544}">
      <dsp:nvSpPr>
        <dsp:cNvPr id="0" name=""/>
        <dsp:cNvSpPr/>
      </dsp:nvSpPr>
      <dsp:spPr>
        <a:xfrm>
          <a:off x="1565236" y="0"/>
          <a:ext cx="1452184" cy="3168351"/>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smtClean="0">
              <a:latin typeface="Century Gothic" pitchFamily="34" charset="0"/>
              <a:ea typeface="Verdana" pitchFamily="34" charset="0"/>
              <a:cs typeface="Verdana" pitchFamily="34" charset="0"/>
            </a:rPr>
            <a:t>Iniciativas</a:t>
          </a:r>
          <a:endParaRPr lang="es-ES" sz="1100" b="1" kern="1200" dirty="0">
            <a:latin typeface="Century Gothic" pitchFamily="34" charset="0"/>
            <a:ea typeface="Verdana" pitchFamily="34" charset="0"/>
            <a:cs typeface="Verdana" pitchFamily="34" charset="0"/>
          </a:endParaRPr>
        </a:p>
      </dsp:txBody>
      <dsp:txXfrm>
        <a:off x="1565236" y="0"/>
        <a:ext cx="1452184" cy="950505"/>
      </dsp:txXfrm>
    </dsp:sp>
    <dsp:sp modelId="{8F7116F9-8659-4396-9A29-8A2ACF1C4883}">
      <dsp:nvSpPr>
        <dsp:cNvPr id="0" name=""/>
        <dsp:cNvSpPr/>
      </dsp:nvSpPr>
      <dsp:spPr>
        <a:xfrm>
          <a:off x="1710455" y="950505"/>
          <a:ext cx="1161747" cy="2059428"/>
        </a:xfrm>
        <a:prstGeom prst="roundRect">
          <a:avLst>
            <a:gd name="adj" fmla="val 10000"/>
          </a:avLst>
        </a:prstGeom>
        <a:solidFill>
          <a:schemeClr val="bg1">
            <a:lumMod val="9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s-ES" sz="900" kern="1200" dirty="0" smtClean="0">
              <a:solidFill>
                <a:schemeClr val="tx1"/>
              </a:solidFill>
              <a:latin typeface="Century Gothic" pitchFamily="34" charset="0"/>
              <a:ea typeface="Verdana" pitchFamily="34" charset="0"/>
              <a:cs typeface="Verdana" pitchFamily="34" charset="0"/>
            </a:rPr>
            <a:t>Acerca las iniciativas públicas y privadas a las particularidades de sus familias.</a:t>
          </a:r>
          <a:endParaRPr lang="es-ES" sz="900" kern="1200" dirty="0">
            <a:solidFill>
              <a:schemeClr val="tx1"/>
            </a:solidFill>
            <a:latin typeface="Century Gothic" pitchFamily="34" charset="0"/>
            <a:ea typeface="Verdana" pitchFamily="34" charset="0"/>
            <a:cs typeface="Verdana" pitchFamily="34" charset="0"/>
          </a:endParaRPr>
        </a:p>
      </dsp:txBody>
      <dsp:txXfrm>
        <a:off x="1710455" y="950505"/>
        <a:ext cx="1161747" cy="2059428"/>
      </dsp:txXfrm>
    </dsp:sp>
    <dsp:sp modelId="{29D75C11-E469-4DE9-8AFB-32B430E26F28}">
      <dsp:nvSpPr>
        <dsp:cNvPr id="0" name=""/>
        <dsp:cNvSpPr/>
      </dsp:nvSpPr>
      <dsp:spPr>
        <a:xfrm>
          <a:off x="3126335" y="0"/>
          <a:ext cx="1452184" cy="3168351"/>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smtClean="0">
              <a:latin typeface="Century Gothic" pitchFamily="34" charset="0"/>
              <a:ea typeface="Verdana" pitchFamily="34" charset="0"/>
              <a:cs typeface="Verdana" pitchFamily="34" charset="0"/>
            </a:rPr>
            <a:t>Defensa</a:t>
          </a:r>
          <a:endParaRPr lang="es-ES" sz="1100" b="1" kern="1200" dirty="0">
            <a:latin typeface="Century Gothic" pitchFamily="34" charset="0"/>
            <a:ea typeface="Verdana" pitchFamily="34" charset="0"/>
            <a:cs typeface="Verdana" pitchFamily="34" charset="0"/>
          </a:endParaRPr>
        </a:p>
      </dsp:txBody>
      <dsp:txXfrm>
        <a:off x="3126335" y="0"/>
        <a:ext cx="1452184" cy="950505"/>
      </dsp:txXfrm>
    </dsp:sp>
    <dsp:sp modelId="{CC26EADB-727E-4984-A97C-4E5BFC4A8BA4}">
      <dsp:nvSpPr>
        <dsp:cNvPr id="0" name=""/>
        <dsp:cNvSpPr/>
      </dsp:nvSpPr>
      <dsp:spPr>
        <a:xfrm>
          <a:off x="3271554" y="950505"/>
          <a:ext cx="1161747" cy="2059428"/>
        </a:xfrm>
        <a:prstGeom prst="roundRect">
          <a:avLst>
            <a:gd name="adj" fmla="val 10000"/>
          </a:avLst>
        </a:prstGeom>
        <a:solidFill>
          <a:schemeClr val="bg1">
            <a:lumMod val="9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s-ES" sz="900" kern="1200" dirty="0" smtClean="0">
              <a:solidFill>
                <a:schemeClr val="tx1"/>
              </a:solidFill>
              <a:latin typeface="Century Gothic" pitchFamily="34" charset="0"/>
              <a:ea typeface="Verdana" pitchFamily="34" charset="0"/>
              <a:cs typeface="Verdana" pitchFamily="34" charset="0"/>
            </a:rPr>
            <a:t>Apoya y defiende las reclamaciones de los socios sobre el cumplimiento de los fines asociativos.</a:t>
          </a:r>
          <a:endParaRPr lang="es-ES" sz="900" kern="1200" dirty="0">
            <a:solidFill>
              <a:schemeClr val="tx1"/>
            </a:solidFill>
            <a:latin typeface="Century Gothic" pitchFamily="34" charset="0"/>
            <a:ea typeface="Verdana" pitchFamily="34" charset="0"/>
            <a:cs typeface="Verdana" pitchFamily="34" charset="0"/>
          </a:endParaRPr>
        </a:p>
      </dsp:txBody>
      <dsp:txXfrm>
        <a:off x="3271554" y="950505"/>
        <a:ext cx="1161747" cy="2059428"/>
      </dsp:txXfrm>
    </dsp:sp>
    <dsp:sp modelId="{73F0858E-A0AC-4497-9E6B-286EB1B4D132}">
      <dsp:nvSpPr>
        <dsp:cNvPr id="0" name=""/>
        <dsp:cNvSpPr/>
      </dsp:nvSpPr>
      <dsp:spPr>
        <a:xfrm>
          <a:off x="4687434" y="0"/>
          <a:ext cx="1452184" cy="3168351"/>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smtClean="0">
              <a:latin typeface="Century Gothic" pitchFamily="34" charset="0"/>
              <a:ea typeface="Verdana" pitchFamily="34" charset="0"/>
              <a:cs typeface="Verdana" pitchFamily="34" charset="0"/>
            </a:rPr>
            <a:t>Propuestas</a:t>
          </a:r>
          <a:endParaRPr lang="es-ES" sz="1100" b="1" kern="1200" dirty="0">
            <a:latin typeface="Century Gothic" pitchFamily="34" charset="0"/>
            <a:ea typeface="Verdana" pitchFamily="34" charset="0"/>
            <a:cs typeface="Verdana" pitchFamily="34" charset="0"/>
          </a:endParaRPr>
        </a:p>
      </dsp:txBody>
      <dsp:txXfrm>
        <a:off x="4687434" y="0"/>
        <a:ext cx="1452184" cy="950505"/>
      </dsp:txXfrm>
    </dsp:sp>
    <dsp:sp modelId="{4A26278E-0C4A-4D5F-81AB-30EEE58A749E}">
      <dsp:nvSpPr>
        <dsp:cNvPr id="0" name=""/>
        <dsp:cNvSpPr/>
      </dsp:nvSpPr>
      <dsp:spPr>
        <a:xfrm>
          <a:off x="4832652" y="950505"/>
          <a:ext cx="1161747" cy="2059428"/>
        </a:xfrm>
        <a:prstGeom prst="roundRect">
          <a:avLst>
            <a:gd name="adj" fmla="val 10000"/>
          </a:avLst>
        </a:prstGeom>
        <a:solidFill>
          <a:schemeClr val="bg1">
            <a:lumMod val="9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s-ES" sz="900" kern="1200" dirty="0" smtClean="0">
              <a:solidFill>
                <a:schemeClr val="tx1"/>
              </a:solidFill>
              <a:latin typeface="Century Gothic" pitchFamily="34" charset="0"/>
              <a:ea typeface="Verdana" pitchFamily="34" charset="0"/>
              <a:cs typeface="Verdana" pitchFamily="34" charset="0"/>
            </a:rPr>
            <a:t>Presenta propuestas de mejora y colabora con las Administraciones Públicas en su consecución.</a:t>
          </a:r>
          <a:endParaRPr lang="es-ES" sz="900" kern="1200" dirty="0">
            <a:solidFill>
              <a:schemeClr val="tx1"/>
            </a:solidFill>
            <a:latin typeface="Century Gothic" pitchFamily="34" charset="0"/>
            <a:ea typeface="Verdana" pitchFamily="34" charset="0"/>
            <a:cs typeface="Verdana" pitchFamily="34" charset="0"/>
          </a:endParaRPr>
        </a:p>
      </dsp:txBody>
      <dsp:txXfrm>
        <a:off x="4832652" y="950505"/>
        <a:ext cx="1161747" cy="2059428"/>
      </dsp:txXfrm>
    </dsp:sp>
    <dsp:sp modelId="{25EF1F27-0E69-42E8-90D8-F6087FD1C7F4}">
      <dsp:nvSpPr>
        <dsp:cNvPr id="0" name=""/>
        <dsp:cNvSpPr/>
      </dsp:nvSpPr>
      <dsp:spPr>
        <a:xfrm>
          <a:off x="6248532" y="0"/>
          <a:ext cx="1452184" cy="3168351"/>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smtClean="0">
              <a:latin typeface="Century Gothic" pitchFamily="34" charset="0"/>
              <a:ea typeface="Verdana" pitchFamily="34" charset="0"/>
              <a:cs typeface="Verdana" pitchFamily="34" charset="0"/>
            </a:rPr>
            <a:t>Impulso</a:t>
          </a:r>
          <a:endParaRPr lang="es-ES" sz="1100" b="1" kern="1200" dirty="0">
            <a:latin typeface="Century Gothic" pitchFamily="34" charset="0"/>
            <a:ea typeface="Verdana" pitchFamily="34" charset="0"/>
            <a:cs typeface="Verdana" pitchFamily="34" charset="0"/>
          </a:endParaRPr>
        </a:p>
      </dsp:txBody>
      <dsp:txXfrm>
        <a:off x="6248532" y="0"/>
        <a:ext cx="1452184" cy="950505"/>
      </dsp:txXfrm>
    </dsp:sp>
    <dsp:sp modelId="{00E3ED5E-A915-4BEF-8C08-13962299BD2C}">
      <dsp:nvSpPr>
        <dsp:cNvPr id="0" name=""/>
        <dsp:cNvSpPr/>
      </dsp:nvSpPr>
      <dsp:spPr>
        <a:xfrm>
          <a:off x="6393751" y="950505"/>
          <a:ext cx="1161747" cy="2059428"/>
        </a:xfrm>
        <a:prstGeom prst="roundRect">
          <a:avLst>
            <a:gd name="adj" fmla="val 10000"/>
          </a:avLst>
        </a:prstGeom>
        <a:solidFill>
          <a:schemeClr val="bg1">
            <a:lumMod val="9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s-ES" sz="900" kern="1200" dirty="0" smtClean="0">
              <a:solidFill>
                <a:schemeClr val="tx1"/>
              </a:solidFill>
              <a:latin typeface="Century Gothic" pitchFamily="34" charset="0"/>
              <a:ea typeface="Verdana" pitchFamily="34" charset="0"/>
              <a:cs typeface="Verdana" pitchFamily="34" charset="0"/>
            </a:rPr>
            <a:t>Impulsa la protección de la familia y hace patente su presencia en la sociedad a través de los medios de comunicación, celebración de conferencias, ciclos culturales, actos públicos, jornadas, etc.</a:t>
          </a:r>
          <a:endParaRPr lang="es-ES" sz="900" kern="1200" dirty="0">
            <a:solidFill>
              <a:schemeClr val="tx1"/>
            </a:solidFill>
            <a:latin typeface="Century Gothic" pitchFamily="34" charset="0"/>
            <a:ea typeface="Verdana" pitchFamily="34" charset="0"/>
            <a:cs typeface="Verdana" pitchFamily="34" charset="0"/>
          </a:endParaRPr>
        </a:p>
      </dsp:txBody>
      <dsp:txXfrm>
        <a:off x="6393751" y="950505"/>
        <a:ext cx="1161747" cy="205942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462BE8-B46C-4635-A835-4582E2EA3D53}">
      <dsp:nvSpPr>
        <dsp:cNvPr id="0" name=""/>
        <dsp:cNvSpPr/>
      </dsp:nvSpPr>
      <dsp:spPr>
        <a:xfrm>
          <a:off x="0" y="393408"/>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INFORMACIÓN-GENERAL</a:t>
          </a:r>
          <a:endParaRPr lang="es-ES" sz="900" b="1" kern="1200" dirty="0">
            <a:solidFill>
              <a:srgbClr val="88A945"/>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Información actualizada sobre la situación legal de las familias numerosas.</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i="1" kern="1200" dirty="0" smtClean="0">
              <a:solidFill>
                <a:schemeClr val="tx1"/>
              </a:solidFill>
              <a:latin typeface="Century Gothic" pitchFamily="34" charset="0"/>
            </a:rPr>
            <a:t>Informa3</a:t>
          </a:r>
          <a:r>
            <a:rPr lang="es-ES" sz="800" kern="1200" dirty="0" smtClean="0">
              <a:solidFill>
                <a:schemeClr val="tx1"/>
              </a:solidFill>
              <a:latin typeface="Century Gothic" pitchFamily="34" charset="0"/>
            </a:rPr>
            <a:t>, boletín electrónico semanal.</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Página web con noticias y actividades</a:t>
          </a:r>
          <a:r>
            <a:rPr lang="es-ES" sz="900" kern="1200" dirty="0" smtClean="0">
              <a:solidFill>
                <a:schemeClr val="tx1"/>
              </a:solidFill>
              <a:latin typeface="Century Gothic" pitchFamily="34" charset="0"/>
            </a:rPr>
            <a:t>.</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Revista  “</a:t>
          </a:r>
          <a:r>
            <a:rPr lang="es-ES" sz="900" kern="1200" dirty="0" err="1" smtClean="0">
              <a:solidFill>
                <a:schemeClr val="tx1"/>
              </a:solidFill>
              <a:latin typeface="Century Gothic" pitchFamily="34" charset="0"/>
            </a:rPr>
            <a:t>fn</a:t>
          </a:r>
          <a:r>
            <a:rPr lang="es-ES" sz="900" kern="1200" dirty="0" smtClean="0">
              <a:solidFill>
                <a:schemeClr val="tx1"/>
              </a:solidFill>
              <a:latin typeface="Century Gothic" pitchFamily="34" charset="0"/>
            </a:rPr>
            <a:t>” de tirada nacional</a:t>
          </a:r>
          <a:endParaRPr lang="es-ES" sz="900" kern="1200" dirty="0">
            <a:solidFill>
              <a:schemeClr val="tx1"/>
            </a:solidFill>
            <a:latin typeface="Century Gothic" pitchFamily="34" charset="0"/>
          </a:endParaRPr>
        </a:p>
      </dsp:txBody>
      <dsp:txXfrm>
        <a:off x="0" y="393408"/>
        <a:ext cx="2475274" cy="1703825"/>
      </dsp:txXfrm>
    </dsp:sp>
    <dsp:sp modelId="{527DDCA5-FD0D-4A64-A10B-3A82D0AE7ED5}">
      <dsp:nvSpPr>
        <dsp:cNvPr id="0" name=""/>
        <dsp:cNvSpPr/>
      </dsp:nvSpPr>
      <dsp:spPr>
        <a:xfrm>
          <a:off x="5400604" y="432052"/>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PROGRAMA CONCILIA-MÁS</a:t>
          </a:r>
          <a:endParaRPr lang="es-ES" sz="900" b="1" kern="1200" dirty="0">
            <a:solidFill>
              <a:srgbClr val="88A945"/>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Programa </a:t>
          </a:r>
          <a:r>
            <a:rPr lang="es-ES" sz="900" i="1" kern="1200" dirty="0" smtClean="0">
              <a:solidFill>
                <a:schemeClr val="tx1"/>
              </a:solidFill>
              <a:latin typeface="Century Gothic" pitchFamily="34" charset="0"/>
            </a:rPr>
            <a:t>Yo Voy.</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Promoción/negociación ludotecas en vacaciones escolares.</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Lactancia </a:t>
          </a:r>
          <a:r>
            <a:rPr lang="es-ES" sz="900" kern="1200" dirty="0" err="1" smtClean="0">
              <a:solidFill>
                <a:schemeClr val="tx1"/>
              </a:solidFill>
              <a:latin typeface="Century Gothic" pitchFamily="34" charset="0"/>
            </a:rPr>
            <a:t>Zone</a:t>
          </a:r>
          <a:r>
            <a:rPr lang="es-ES" sz="900" kern="1200" dirty="0" smtClean="0">
              <a:solidFill>
                <a:schemeClr val="tx1"/>
              </a:solidFill>
              <a:latin typeface="Century Gothic" pitchFamily="34" charset="0"/>
            </a:rPr>
            <a:t>: Red de Puntos de Lactancia.</a:t>
          </a:r>
          <a:endParaRPr lang="es-ES" sz="900" kern="1200" dirty="0">
            <a:solidFill>
              <a:schemeClr val="tx1"/>
            </a:solidFill>
            <a:latin typeface="Century Gothic" pitchFamily="34" charset="0"/>
          </a:endParaRPr>
        </a:p>
      </dsp:txBody>
      <dsp:txXfrm>
        <a:off x="5400604" y="432052"/>
        <a:ext cx="2475274" cy="1703825"/>
      </dsp:txXfrm>
    </dsp:sp>
    <dsp:sp modelId="{A176D264-EC9D-4F6B-8020-14AD98678D35}">
      <dsp:nvSpPr>
        <dsp:cNvPr id="0" name=""/>
        <dsp:cNvSpPr/>
      </dsp:nvSpPr>
      <dsp:spPr>
        <a:xfrm>
          <a:off x="2736292" y="432052"/>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INFORMACIÓN-ASESORÍA</a:t>
          </a:r>
          <a:endParaRPr lang="es-ES" sz="900" b="1" kern="1200" dirty="0">
            <a:solidFill>
              <a:srgbClr val="88A945"/>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Colaboramos con profesionales y admón. pública en: </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Servicios de asesoría legal.</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Asesoría jurídica.</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Atención psicológica familiar.</a:t>
          </a:r>
          <a:endParaRPr lang="es-ES" sz="900" kern="1200" dirty="0">
            <a:solidFill>
              <a:schemeClr val="tx1"/>
            </a:solidFill>
            <a:latin typeface="Century Gothic" pitchFamily="34" charset="0"/>
          </a:endParaRPr>
        </a:p>
      </dsp:txBody>
      <dsp:txXfrm>
        <a:off x="2736292" y="432052"/>
        <a:ext cx="2475274" cy="1703825"/>
      </dsp:txXfrm>
    </dsp:sp>
    <dsp:sp modelId="{C3881973-7370-4E84-9647-54A64ADC4482}">
      <dsp:nvSpPr>
        <dsp:cNvPr id="0" name=""/>
        <dsp:cNvSpPr/>
      </dsp:nvSpPr>
      <dsp:spPr>
        <a:xfrm>
          <a:off x="0" y="2284003"/>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ACOMPAÑAMIENTO FAMILIAR</a:t>
          </a:r>
          <a:endParaRPr lang="es-ES" sz="900" b="1" kern="1200" dirty="0">
            <a:solidFill>
              <a:srgbClr val="88A945"/>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Banco de recursos, Banco de préstamo, Recogida solidaria, Banco de trabajo y Banco de alimentos</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Gestión documental: Yo Voy</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Biblioteca.</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Descuentos especiales en empresas.</a:t>
          </a:r>
          <a:endParaRPr lang="es-ES" sz="900" kern="1200" dirty="0">
            <a:solidFill>
              <a:schemeClr val="tx1"/>
            </a:solidFill>
            <a:latin typeface="Century Gothic" pitchFamily="34" charset="0"/>
          </a:endParaRPr>
        </a:p>
      </dsp:txBody>
      <dsp:txXfrm>
        <a:off x="0" y="2284003"/>
        <a:ext cx="2475274" cy="1703825"/>
      </dsp:txXfrm>
    </dsp:sp>
    <dsp:sp modelId="{6860A3E2-1930-4E57-84B4-FD8C46EF5445}">
      <dsp:nvSpPr>
        <dsp:cNvPr id="0" name=""/>
        <dsp:cNvSpPr/>
      </dsp:nvSpPr>
      <dsp:spPr>
        <a:xfrm>
          <a:off x="2722802" y="2284003"/>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ESTUDIO</a:t>
          </a:r>
          <a:endParaRPr lang="es-ES" sz="900" b="1" kern="1200" dirty="0">
            <a:solidFill>
              <a:srgbClr val="88A945"/>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Jornadas culturales sobre políticas familiares.</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Notas de prensa y plan de comunicación.</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Despliegue comarcal.</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Sensibilización social.</a:t>
          </a:r>
          <a:endParaRPr lang="es-ES" sz="900" kern="1200" dirty="0">
            <a:solidFill>
              <a:schemeClr val="tx1"/>
            </a:solidFill>
            <a:latin typeface="Century Gothic" pitchFamily="34" charset="0"/>
          </a:endParaRPr>
        </a:p>
      </dsp:txBody>
      <dsp:txXfrm>
        <a:off x="2722802" y="2284003"/>
        <a:ext cx="2475274" cy="1703825"/>
      </dsp:txXfrm>
    </dsp:sp>
    <dsp:sp modelId="{E095C48A-5DDE-49AB-B1E7-449EDF725FD4}">
      <dsp:nvSpPr>
        <dsp:cNvPr id="0" name=""/>
        <dsp:cNvSpPr/>
      </dsp:nvSpPr>
      <dsp:spPr>
        <a:xfrm>
          <a:off x="5445604" y="2284003"/>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OCIO- DISFRUTAMÁS</a:t>
          </a:r>
          <a:endParaRPr lang="es-ES" sz="900" b="1" kern="1200" dirty="0">
            <a:solidFill>
              <a:srgbClr val="88A945"/>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Parque atracciones.</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Excursiones naturaleza y culturales.</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Jornadas de convivencia y descanso.</a:t>
          </a:r>
          <a:endParaRPr lang="es-ES" sz="900" kern="1200" dirty="0">
            <a:solidFill>
              <a:schemeClr val="tx1"/>
            </a:solidFill>
            <a:latin typeface="Century Gothic" pitchFamily="34" charset="0"/>
          </a:endParaRPr>
        </a:p>
      </dsp:txBody>
      <dsp:txXfrm>
        <a:off x="5445604" y="2284003"/>
        <a:ext cx="2475274" cy="170382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462BE8-B46C-4635-A835-4582E2EA3D53}">
      <dsp:nvSpPr>
        <dsp:cNvPr id="0" name=""/>
        <dsp:cNvSpPr/>
      </dsp:nvSpPr>
      <dsp:spPr>
        <a:xfrm>
          <a:off x="966" y="954965"/>
          <a:ext cx="3770926" cy="2595672"/>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GENERAL</a:t>
          </a:r>
          <a:endParaRPr lang="es-ES" sz="900" b="1" kern="1200" dirty="0">
            <a:solidFill>
              <a:srgbClr val="88A945"/>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Familias asociadas: 1641 (8497 personas)</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i="0" kern="1200" dirty="0" smtClean="0">
              <a:solidFill>
                <a:schemeClr val="tx1"/>
              </a:solidFill>
              <a:latin typeface="Century Gothic" pitchFamily="34" charset="0"/>
            </a:rPr>
            <a:t>Madres solas: 4.2%</a:t>
          </a:r>
          <a:endParaRPr lang="es-ES" sz="800" i="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Padres solos 0.8%</a:t>
          </a:r>
          <a:endParaRPr lang="es-ES" sz="8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Familias inmigrantes: 7.19%</a:t>
          </a:r>
          <a:endParaRPr lang="es-ES" sz="8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Familias con algún miembro con discapacidad: 6.52%</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Familias de categoría General: 93.29%</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Familias de categoría Especial: 6.7%</a:t>
          </a:r>
          <a:endParaRPr lang="es-ES" sz="800" kern="1200" dirty="0">
            <a:solidFill>
              <a:schemeClr val="tx1"/>
            </a:solidFill>
            <a:latin typeface="Century Gothic" pitchFamily="34" charset="0"/>
          </a:endParaRPr>
        </a:p>
      </dsp:txBody>
      <dsp:txXfrm>
        <a:off x="966" y="954965"/>
        <a:ext cx="3770926" cy="2595672"/>
      </dsp:txXfrm>
    </dsp:sp>
    <dsp:sp modelId="{527DDCA5-FD0D-4A64-A10B-3A82D0AE7ED5}">
      <dsp:nvSpPr>
        <dsp:cNvPr id="0" name=""/>
        <dsp:cNvSpPr/>
      </dsp:nvSpPr>
      <dsp:spPr>
        <a:xfrm>
          <a:off x="4149953" y="1013836"/>
          <a:ext cx="3770926" cy="2595672"/>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t" anchorCtr="0">
          <a:noAutofit/>
        </a:bodyPr>
        <a:lstStyle/>
        <a:p>
          <a:pPr lvl="0" algn="ctr" defTabSz="355600">
            <a:lnSpc>
              <a:spcPct val="150000"/>
            </a:lnSpc>
            <a:spcBef>
              <a:spcPct val="0"/>
            </a:spcBef>
            <a:spcAft>
              <a:spcPct val="35000"/>
            </a:spcAft>
          </a:pPr>
          <a:r>
            <a:rPr lang="es-ES" sz="800" b="1" kern="1200" dirty="0" smtClean="0">
              <a:solidFill>
                <a:srgbClr val="88A945"/>
              </a:solidFill>
              <a:latin typeface="Century Gothic" pitchFamily="34" charset="0"/>
            </a:rPr>
            <a:t>TERUEL</a:t>
          </a:r>
          <a:endParaRPr lang="es-ES" sz="800" b="1" kern="1200" dirty="0">
            <a:solidFill>
              <a:srgbClr val="88A945"/>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Familias asociadas: 52 (269 personas)</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Madres solas: 3.39%</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Padres solos: 0%</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Familias inmigrantes: 3.19%</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Familias con algún miembro con discapacidad: 1.69%</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Familias de categoría General: 92.30%</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Familias de categoría Especial: 7.70%</a:t>
          </a:r>
          <a:endParaRPr lang="es-ES" sz="800" kern="1200" dirty="0">
            <a:solidFill>
              <a:schemeClr val="tx1"/>
            </a:solidFill>
            <a:latin typeface="Century Gothic" pitchFamily="34" charset="0"/>
          </a:endParaRPr>
        </a:p>
      </dsp:txBody>
      <dsp:txXfrm>
        <a:off x="4149953" y="1013836"/>
        <a:ext cx="3770926" cy="259567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5A76CF5-A10F-4DB3-AA0A-73CAAAC12A5D}">
      <dsp:nvSpPr>
        <dsp:cNvPr id="0" name=""/>
        <dsp:cNvSpPr/>
      </dsp:nvSpPr>
      <dsp:spPr>
        <a:xfrm rot="5400000">
          <a:off x="2717168" y="-882438"/>
          <a:ext cx="4624300" cy="6677197"/>
        </a:xfrm>
        <a:prstGeom prst="round2SameRect">
          <a:avLst/>
        </a:prstGeom>
        <a:noFill/>
        <a:ln w="25400" cap="flat" cmpd="sng" algn="ctr">
          <a:solidFill>
            <a:schemeClr val="tx1">
              <a:lumMod val="65000"/>
              <a:lumOff val="3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00050">
            <a:lnSpc>
              <a:spcPct val="150000"/>
            </a:lnSpc>
            <a:spcBef>
              <a:spcPct val="0"/>
            </a:spcBef>
            <a:spcAft>
              <a:spcPct val="15000"/>
            </a:spcAft>
            <a:buChar char="••"/>
          </a:pPr>
          <a:r>
            <a:rPr lang="es-ES" sz="900" kern="1200" dirty="0" smtClean="0">
              <a:latin typeface="Century Gothic" pitchFamily="34" charset="0"/>
            </a:rPr>
            <a:t>Implantación de Tarjeta Ciudadana que unifique en un solo procedimiento el acceso a bonificaciones en tasas municipales (transporte público, piscinas, etc.)</a:t>
          </a:r>
          <a:endParaRPr lang="es-ES" sz="900" kern="1200" dirty="0" smtClean="0">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latin typeface="Century Gothic" pitchFamily="34" charset="0"/>
            </a:rPr>
            <a:t>Acceso a plazas de minusválidos para madres embarazadas o conductores con hijos menores de 2 años en algunas zonas señaladas como por ejemplo centros </a:t>
          </a:r>
          <a:r>
            <a:rPr lang="es-ES" sz="900" kern="1200" dirty="0" smtClean="0">
              <a:latin typeface="Century Gothic" pitchFamily="34" charset="0"/>
            </a:rPr>
            <a:t>médicos o escolares</a:t>
          </a:r>
          <a:endParaRPr lang="es-ES" sz="900" kern="1200" dirty="0" smtClean="0">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latin typeface="Century Gothic" pitchFamily="34" charset="0"/>
            </a:rPr>
            <a:t>Transporte privado: bonificación en impuesto de Circulación en mono-volúmenes o furgonetas. Su adquisición es una necesidad cuando hay tres hijos o más y deben instalarse todas las sillas de seguridad.</a:t>
          </a:r>
        </a:p>
        <a:p>
          <a:pPr marL="57150" lvl="1" indent="-57150" algn="just" defTabSz="400050">
            <a:lnSpc>
              <a:spcPct val="150000"/>
            </a:lnSpc>
            <a:spcBef>
              <a:spcPct val="0"/>
            </a:spcBef>
            <a:spcAft>
              <a:spcPct val="15000"/>
            </a:spcAft>
            <a:buChar char="••"/>
          </a:pPr>
          <a:r>
            <a:rPr lang="es-ES" sz="900" kern="1200" dirty="0" smtClean="0">
              <a:latin typeface="Century Gothic" pitchFamily="34" charset="0"/>
            </a:rPr>
            <a:t>Bonificación en el Impuesto de Plusvalía del incremento del valor del terreno en el cambio de vivienda habitual (similar a la bonificación del ITP y AJD)</a:t>
          </a:r>
          <a:endParaRPr lang="es-ES" sz="900" kern="1200" dirty="0" smtClean="0">
            <a:latin typeface="Century Gothic" pitchFamily="34" charset="0"/>
          </a:endParaRPr>
        </a:p>
      </dsp:txBody>
      <dsp:txXfrm rot="5400000">
        <a:off x="2717168" y="-882438"/>
        <a:ext cx="4624300" cy="6677197"/>
      </dsp:txXfrm>
    </dsp:sp>
    <dsp:sp modelId="{67C66475-8AD2-49B0-840E-22C08388679D}">
      <dsp:nvSpPr>
        <dsp:cNvPr id="0" name=""/>
        <dsp:cNvSpPr/>
      </dsp:nvSpPr>
      <dsp:spPr>
        <a:xfrm>
          <a:off x="0" y="0"/>
          <a:ext cx="1675711" cy="4912320"/>
        </a:xfrm>
        <a:prstGeom prst="roundRect">
          <a:avLst/>
        </a:prstGeom>
        <a:solidFill>
          <a:schemeClr val="tx1">
            <a:lumMod val="65000"/>
            <a:lumOff val="3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s-ES" sz="1200" b="1" kern="1200" dirty="0" smtClean="0">
              <a:latin typeface="Century Gothic" pitchFamily="34" charset="0"/>
            </a:rPr>
            <a:t>Administración Local: </a:t>
          </a:r>
          <a:r>
            <a:rPr lang="es-ES" sz="1200" b="1" kern="1200" dirty="0" smtClean="0">
              <a:latin typeface="Century Gothic" pitchFamily="34" charset="0"/>
            </a:rPr>
            <a:t>Teruel</a:t>
          </a:r>
          <a:endParaRPr lang="es-ES" sz="1200" b="1" kern="1200" dirty="0" smtClean="0">
            <a:latin typeface="Century Gothic" pitchFamily="34" charset="0"/>
          </a:endParaRPr>
        </a:p>
      </dsp:txBody>
      <dsp:txXfrm>
        <a:off x="0" y="0"/>
        <a:ext cx="1675711" cy="491232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B4C10FB-5865-47A4-948D-C9DE9E3B0301}">
      <dsp:nvSpPr>
        <dsp:cNvPr id="0" name=""/>
        <dsp:cNvSpPr/>
      </dsp:nvSpPr>
      <dsp:spPr>
        <a:xfrm>
          <a:off x="0" y="33919"/>
          <a:ext cx="5112568" cy="288990"/>
        </a:xfrm>
        <a:prstGeom prst="roundRect">
          <a:avLst/>
        </a:prstGeom>
        <a:solidFill>
          <a:schemeClr val="tx1">
            <a:lumMod val="65000"/>
            <a:lumOff val="3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ES" sz="1200" b="1" kern="1200" dirty="0" smtClean="0">
              <a:latin typeface="Century Gothic" pitchFamily="34" charset="0"/>
            </a:rPr>
            <a:t>Zaragoza</a:t>
          </a:r>
          <a:endParaRPr lang="es-ES" sz="1200" b="1" kern="1200" dirty="0">
            <a:latin typeface="Century Gothic" pitchFamily="34" charset="0"/>
          </a:endParaRPr>
        </a:p>
      </dsp:txBody>
      <dsp:txXfrm>
        <a:off x="0" y="33919"/>
        <a:ext cx="5112568" cy="288990"/>
      </dsp:txXfrm>
    </dsp:sp>
    <dsp:sp modelId="{24E81793-7EDD-48E4-88AD-5164B791A50F}">
      <dsp:nvSpPr>
        <dsp:cNvPr id="0" name=""/>
        <dsp:cNvSpPr/>
      </dsp:nvSpPr>
      <dsp:spPr>
        <a:xfrm>
          <a:off x="0" y="322909"/>
          <a:ext cx="5112568" cy="316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324" tIns="16510" rIns="92456" bIns="16510" numCol="1" spcCol="1270" anchor="t" anchorCtr="0">
          <a:noAutofit/>
        </a:bodyPr>
        <a:lstStyle/>
        <a:p>
          <a:pPr marL="57150" lvl="1" indent="-57150" algn="l" defTabSz="444500">
            <a:lnSpc>
              <a:spcPct val="90000"/>
            </a:lnSpc>
            <a:spcBef>
              <a:spcPct val="0"/>
            </a:spcBef>
            <a:spcAft>
              <a:spcPct val="20000"/>
            </a:spcAft>
            <a:buChar char="••"/>
          </a:pPr>
          <a:r>
            <a:rPr lang="es-ES" sz="1000" kern="1200" dirty="0" smtClean="0">
              <a:latin typeface="Century Gothic" pitchFamily="34" charset="0"/>
            </a:rPr>
            <a:t> C/ </a:t>
          </a:r>
          <a:r>
            <a:rPr lang="es-ES" sz="1000" kern="1200" dirty="0" err="1" smtClean="0">
              <a:latin typeface="Century Gothic" pitchFamily="34" charset="0"/>
            </a:rPr>
            <a:t>Argualas</a:t>
          </a:r>
          <a:r>
            <a:rPr lang="es-ES" sz="1000" kern="1200" dirty="0" smtClean="0">
              <a:latin typeface="Century Gothic" pitchFamily="34" charset="0"/>
            </a:rPr>
            <a:t> 40, of. 1, bajo. 50012. Tel. 976 259 248. Fax 976 237 494. info@3ymas.com</a:t>
          </a:r>
          <a:endParaRPr lang="es-ES" sz="1000" kern="1200" dirty="0">
            <a:latin typeface="Century Gothic" pitchFamily="34" charset="0"/>
          </a:endParaRPr>
        </a:p>
      </dsp:txBody>
      <dsp:txXfrm>
        <a:off x="0" y="322909"/>
        <a:ext cx="5112568" cy="316192"/>
      </dsp:txXfrm>
    </dsp:sp>
    <dsp:sp modelId="{E4BC8EE2-F316-402C-95F3-F0B36E49D6F4}">
      <dsp:nvSpPr>
        <dsp:cNvPr id="0" name=""/>
        <dsp:cNvSpPr/>
      </dsp:nvSpPr>
      <dsp:spPr>
        <a:xfrm>
          <a:off x="0" y="639101"/>
          <a:ext cx="5112568" cy="288990"/>
        </a:xfrm>
        <a:prstGeom prst="roundRect">
          <a:avLst/>
        </a:prstGeom>
        <a:solidFill>
          <a:schemeClr val="tx1">
            <a:lumMod val="65000"/>
            <a:lumOff val="3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ES" sz="1200" b="1" kern="1200" dirty="0" smtClean="0">
              <a:latin typeface="Century Gothic" pitchFamily="34" charset="0"/>
            </a:rPr>
            <a:t>Huesca</a:t>
          </a:r>
          <a:endParaRPr lang="es-ES" sz="1200" b="1" kern="1200" dirty="0">
            <a:latin typeface="Century Gothic" pitchFamily="34" charset="0"/>
          </a:endParaRPr>
        </a:p>
      </dsp:txBody>
      <dsp:txXfrm>
        <a:off x="0" y="639101"/>
        <a:ext cx="5112568" cy="288990"/>
      </dsp:txXfrm>
    </dsp:sp>
    <dsp:sp modelId="{5F8AF2F1-9846-4207-9EDC-480A56A6D05E}">
      <dsp:nvSpPr>
        <dsp:cNvPr id="0" name=""/>
        <dsp:cNvSpPr/>
      </dsp:nvSpPr>
      <dsp:spPr>
        <a:xfrm>
          <a:off x="0" y="928091"/>
          <a:ext cx="5112568" cy="215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324" tIns="16510" rIns="92456" bIns="16510" numCol="1" spcCol="1270" anchor="t" anchorCtr="0">
          <a:noAutofit/>
        </a:bodyPr>
        <a:lstStyle/>
        <a:p>
          <a:pPr marL="57150" lvl="1" indent="-57150" algn="l" defTabSz="444500">
            <a:lnSpc>
              <a:spcPct val="90000"/>
            </a:lnSpc>
            <a:spcBef>
              <a:spcPct val="0"/>
            </a:spcBef>
            <a:spcAft>
              <a:spcPct val="20000"/>
            </a:spcAft>
            <a:buChar char="••"/>
          </a:pPr>
          <a:r>
            <a:rPr lang="es-ES" sz="1000" kern="1200" dirty="0" smtClean="0">
              <a:latin typeface="Century Gothic" pitchFamily="34" charset="0"/>
            </a:rPr>
            <a:t>C. Ramón J. </a:t>
          </a:r>
          <a:r>
            <a:rPr lang="es-ES" sz="1000" kern="1200" dirty="0" err="1" smtClean="0">
              <a:latin typeface="Century Gothic" pitchFamily="34" charset="0"/>
            </a:rPr>
            <a:t>Sender</a:t>
          </a:r>
          <a:r>
            <a:rPr lang="es-ES" sz="1000" kern="1200" dirty="0" smtClean="0">
              <a:latin typeface="Century Gothic" pitchFamily="34" charset="0"/>
            </a:rPr>
            <a:t> 3, local. 22005. Tel./Fax 974231318. huesca@3ymas.com</a:t>
          </a:r>
          <a:endParaRPr lang="es-ES" sz="1000" kern="1200" dirty="0">
            <a:latin typeface="Century Gothic" pitchFamily="34" charset="0"/>
          </a:endParaRPr>
        </a:p>
      </dsp:txBody>
      <dsp:txXfrm>
        <a:off x="0" y="928091"/>
        <a:ext cx="5112568" cy="215280"/>
      </dsp:txXfrm>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2945862" cy="495793"/>
          </a:xfrm>
          <a:prstGeom prst="rect">
            <a:avLst/>
          </a:prstGeom>
        </p:spPr>
        <p:txBody>
          <a:bodyPr vert="horz" lIns="88214" tIns="44108" rIns="88214" bIns="44108" rtlCol="0"/>
          <a:lstStyle>
            <a:lvl1pPr algn="l">
              <a:defRPr sz="1200"/>
            </a:lvl1pPr>
          </a:lstStyle>
          <a:p>
            <a:endParaRPr lang="es-ES"/>
          </a:p>
        </p:txBody>
      </p:sp>
      <p:sp>
        <p:nvSpPr>
          <p:cNvPr id="3" name="2 Marcador de fecha"/>
          <p:cNvSpPr>
            <a:spLocks noGrp="1"/>
          </p:cNvSpPr>
          <p:nvPr>
            <p:ph type="dt" sz="quarter" idx="1"/>
          </p:nvPr>
        </p:nvSpPr>
        <p:spPr>
          <a:xfrm>
            <a:off x="3850295" y="1"/>
            <a:ext cx="2945862" cy="495793"/>
          </a:xfrm>
          <a:prstGeom prst="rect">
            <a:avLst/>
          </a:prstGeom>
        </p:spPr>
        <p:txBody>
          <a:bodyPr vert="horz" lIns="88214" tIns="44108" rIns="88214" bIns="44108" rtlCol="0"/>
          <a:lstStyle>
            <a:lvl1pPr algn="r">
              <a:defRPr sz="1200"/>
            </a:lvl1pPr>
          </a:lstStyle>
          <a:p>
            <a:fld id="{37BC0007-4939-4FCE-84F3-06856BA3797A}" type="datetimeFigureOut">
              <a:rPr lang="es-ES" smtClean="0"/>
              <a:pPr/>
              <a:t>26/09/2016</a:t>
            </a:fld>
            <a:endParaRPr lang="es-ES"/>
          </a:p>
        </p:txBody>
      </p:sp>
      <p:sp>
        <p:nvSpPr>
          <p:cNvPr id="4" name="3 Marcador de pie de página"/>
          <p:cNvSpPr>
            <a:spLocks noGrp="1"/>
          </p:cNvSpPr>
          <p:nvPr>
            <p:ph type="ftr" sz="quarter" idx="2"/>
          </p:nvPr>
        </p:nvSpPr>
        <p:spPr>
          <a:xfrm>
            <a:off x="0" y="9429306"/>
            <a:ext cx="2945862" cy="495793"/>
          </a:xfrm>
          <a:prstGeom prst="rect">
            <a:avLst/>
          </a:prstGeom>
        </p:spPr>
        <p:txBody>
          <a:bodyPr vert="horz" lIns="88214" tIns="44108" rIns="88214" bIns="44108"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50295" y="9429306"/>
            <a:ext cx="2945862" cy="495793"/>
          </a:xfrm>
          <a:prstGeom prst="rect">
            <a:avLst/>
          </a:prstGeom>
        </p:spPr>
        <p:txBody>
          <a:bodyPr vert="horz" lIns="88214" tIns="44108" rIns="88214" bIns="44108" rtlCol="0" anchor="b"/>
          <a:lstStyle>
            <a:lvl1pPr algn="r">
              <a:defRPr sz="1200"/>
            </a:lvl1pPr>
          </a:lstStyle>
          <a:p>
            <a:fld id="{8BAC2396-54A4-4D00-955D-394CD1E945B9}" type="slidenum">
              <a:rPr lang="es-ES" smtClean="0"/>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2945862" cy="495793"/>
          </a:xfrm>
          <a:prstGeom prst="rect">
            <a:avLst/>
          </a:prstGeom>
        </p:spPr>
        <p:txBody>
          <a:bodyPr vert="horz" lIns="88214" tIns="44108" rIns="88214" bIns="44108" rtlCol="0"/>
          <a:lstStyle>
            <a:lvl1pPr algn="l">
              <a:defRPr sz="1200"/>
            </a:lvl1pPr>
          </a:lstStyle>
          <a:p>
            <a:endParaRPr lang="es-ES"/>
          </a:p>
        </p:txBody>
      </p:sp>
      <p:sp>
        <p:nvSpPr>
          <p:cNvPr id="3" name="2 Marcador de fecha"/>
          <p:cNvSpPr>
            <a:spLocks noGrp="1"/>
          </p:cNvSpPr>
          <p:nvPr>
            <p:ph type="dt" idx="1"/>
          </p:nvPr>
        </p:nvSpPr>
        <p:spPr>
          <a:xfrm>
            <a:off x="3850295" y="1"/>
            <a:ext cx="2945862" cy="495793"/>
          </a:xfrm>
          <a:prstGeom prst="rect">
            <a:avLst/>
          </a:prstGeom>
        </p:spPr>
        <p:txBody>
          <a:bodyPr vert="horz" lIns="88214" tIns="44108" rIns="88214" bIns="44108" rtlCol="0"/>
          <a:lstStyle>
            <a:lvl1pPr algn="r">
              <a:defRPr sz="1200"/>
            </a:lvl1pPr>
          </a:lstStyle>
          <a:p>
            <a:fld id="{EDB59529-104F-48B0-B549-BB9AB7F0E1C5}" type="datetimeFigureOut">
              <a:rPr lang="es-ES" smtClean="0"/>
              <a:pPr/>
              <a:t>26/09/2016</a:t>
            </a:fld>
            <a:endParaRPr lang="es-ES"/>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88214" tIns="44108" rIns="88214" bIns="44108" rtlCol="0" anchor="ctr"/>
          <a:lstStyle/>
          <a:p>
            <a:endParaRPr lang="es-ES"/>
          </a:p>
        </p:txBody>
      </p:sp>
      <p:sp>
        <p:nvSpPr>
          <p:cNvPr id="5" name="4 Marcador de notas"/>
          <p:cNvSpPr>
            <a:spLocks noGrp="1"/>
          </p:cNvSpPr>
          <p:nvPr>
            <p:ph type="body" sz="quarter" idx="3"/>
          </p:nvPr>
        </p:nvSpPr>
        <p:spPr>
          <a:xfrm>
            <a:off x="679464" y="4714653"/>
            <a:ext cx="5438748" cy="4466756"/>
          </a:xfrm>
          <a:prstGeom prst="rect">
            <a:avLst/>
          </a:prstGeom>
        </p:spPr>
        <p:txBody>
          <a:bodyPr vert="horz" lIns="88214" tIns="44108" rIns="88214" bIns="44108"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29306"/>
            <a:ext cx="2945862" cy="495793"/>
          </a:xfrm>
          <a:prstGeom prst="rect">
            <a:avLst/>
          </a:prstGeom>
        </p:spPr>
        <p:txBody>
          <a:bodyPr vert="horz" lIns="88214" tIns="44108" rIns="88214" bIns="44108"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295" y="9429306"/>
            <a:ext cx="2945862" cy="495793"/>
          </a:xfrm>
          <a:prstGeom prst="rect">
            <a:avLst/>
          </a:prstGeom>
        </p:spPr>
        <p:txBody>
          <a:bodyPr vert="horz" lIns="88214" tIns="44108" rIns="88214" bIns="44108" rtlCol="0" anchor="b"/>
          <a:lstStyle>
            <a:lvl1pPr algn="r">
              <a:defRPr sz="1200"/>
            </a:lvl1pPr>
          </a:lstStyle>
          <a:p>
            <a:fld id="{BA911668-3A78-424A-B37B-B141D5FB6AED}"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BA911668-3A78-424A-B37B-B141D5FB6AED}" type="slidenum">
              <a:rPr lang="es-ES" smtClean="0"/>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E50221B-038C-4FE7-A2E3-7055AFC32B0D}" type="datetimeFigureOut">
              <a:rPr lang="es-ES" smtClean="0"/>
              <a:pPr/>
              <a:t>26/09/2016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E50221B-038C-4FE7-A2E3-7055AFC32B0D}" type="datetimeFigureOut">
              <a:rPr lang="es-ES" smtClean="0"/>
              <a:pPr/>
              <a:t>26/09/2016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E50221B-038C-4FE7-A2E3-7055AFC32B0D}" type="datetimeFigureOut">
              <a:rPr lang="es-ES" smtClean="0"/>
              <a:pPr/>
              <a:t>26/09/2016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E50221B-038C-4FE7-A2E3-7055AFC32B0D}" type="datetimeFigureOut">
              <a:rPr lang="es-ES" smtClean="0"/>
              <a:pPr/>
              <a:t>26/09/2016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E50221B-038C-4FE7-A2E3-7055AFC32B0D}" type="datetimeFigureOut">
              <a:rPr lang="es-ES" smtClean="0"/>
              <a:pPr/>
              <a:t>26/09/2016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E50221B-038C-4FE7-A2E3-7055AFC32B0D}" type="datetimeFigureOut">
              <a:rPr lang="es-ES" smtClean="0"/>
              <a:pPr/>
              <a:t>26/09/2016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E50221B-038C-4FE7-A2E3-7055AFC32B0D}" type="datetimeFigureOut">
              <a:rPr lang="es-ES" smtClean="0"/>
              <a:pPr/>
              <a:t>26/09/2016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E50221B-038C-4FE7-A2E3-7055AFC32B0D}" type="datetimeFigureOut">
              <a:rPr lang="es-ES" smtClean="0"/>
              <a:pPr/>
              <a:t>26/09/2016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E50221B-038C-4FE7-A2E3-7055AFC32B0D}" type="datetimeFigureOut">
              <a:rPr lang="es-ES" smtClean="0"/>
              <a:pPr/>
              <a:t>26/09/2016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E50221B-038C-4FE7-A2E3-7055AFC32B0D}" type="datetimeFigureOut">
              <a:rPr lang="es-ES" smtClean="0"/>
              <a:pPr/>
              <a:t>26/09/2016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E50221B-038C-4FE7-A2E3-7055AFC32B0D}" type="datetimeFigureOut">
              <a:rPr lang="es-ES" smtClean="0"/>
              <a:pPr/>
              <a:t>26/09/2016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0221B-038C-4FE7-A2E3-7055AFC32B0D}" type="datetimeFigureOut">
              <a:rPr lang="es-ES" smtClean="0"/>
              <a:pPr/>
              <a:t>26/09/2016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867C3-F777-4EA9-A829-F64234F43AA9}"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9.gif"/><Relationship Id="rId3" Type="http://schemas.openxmlformats.org/officeDocument/2006/relationships/diagramData" Target="../diagrams/data6.xml"/><Relationship Id="rId7" Type="http://schemas.microsoft.com/office/2007/relationships/diagramDrawing" Target="../diagrams/drawing6.xml"/><Relationship Id="rId12"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6.xml"/><Relationship Id="rId11" Type="http://schemas.openxmlformats.org/officeDocument/2006/relationships/image" Target="../media/image7.jpeg"/><Relationship Id="rId5" Type="http://schemas.openxmlformats.org/officeDocument/2006/relationships/diagramQuickStyle" Target="../diagrams/quickStyle6.xml"/><Relationship Id="rId10" Type="http://schemas.openxmlformats.org/officeDocument/2006/relationships/image" Target="../media/image6.png"/><Relationship Id="rId4" Type="http://schemas.openxmlformats.org/officeDocument/2006/relationships/diagramLayout" Target="../diagrams/layout6.xml"/><Relationship Id="rId9" Type="http://schemas.openxmlformats.org/officeDocument/2006/relationships/image" Target="../media/image5.png"/><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548680"/>
            <a:ext cx="9144000" cy="836712"/>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latin typeface="Century Gothic" pitchFamily="34" charset="0"/>
              </a:rPr>
              <a:t>                    FAMILIAS NUMEROSAS DE ARAGÓN</a:t>
            </a:r>
            <a:endParaRPr lang="es-ES" sz="2400" b="1" dirty="0">
              <a:latin typeface="Century Gothic" pitchFamily="34" charset="0"/>
            </a:endParaRPr>
          </a:p>
        </p:txBody>
      </p:sp>
      <p:pic>
        <p:nvPicPr>
          <p:cNvPr id="7" name="6 Imagen" descr="Logo_3ymas.jpg"/>
          <p:cNvPicPr>
            <a:picLocks noChangeAspect="1"/>
          </p:cNvPicPr>
          <p:nvPr/>
        </p:nvPicPr>
        <p:blipFill>
          <a:blip r:embed="rId3" cstate="print"/>
          <a:stretch>
            <a:fillRect/>
          </a:stretch>
        </p:blipFill>
        <p:spPr>
          <a:xfrm>
            <a:off x="8172400" y="188640"/>
            <a:ext cx="804672" cy="914400"/>
          </a:xfrm>
          <a:prstGeom prst="rect">
            <a:avLst/>
          </a:prstGeom>
        </p:spPr>
      </p:pic>
      <p:sp>
        <p:nvSpPr>
          <p:cNvPr id="11" name="10 Rectángulo"/>
          <p:cNvSpPr/>
          <p:nvPr/>
        </p:nvSpPr>
        <p:spPr>
          <a:xfrm>
            <a:off x="0" y="2204864"/>
            <a:ext cx="9144000" cy="30614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CuadroTexto"/>
          <p:cNvSpPr txBox="1"/>
          <p:nvPr/>
        </p:nvSpPr>
        <p:spPr>
          <a:xfrm>
            <a:off x="136688" y="3166136"/>
            <a:ext cx="8856984" cy="830997"/>
          </a:xfrm>
          <a:prstGeom prst="rect">
            <a:avLst/>
          </a:prstGeom>
          <a:noFill/>
        </p:spPr>
        <p:txBody>
          <a:bodyPr wrap="square" rtlCol="0">
            <a:spAutoFit/>
          </a:bodyPr>
          <a:lstStyle/>
          <a:p>
            <a:pPr algn="ctr"/>
            <a:r>
              <a:rPr lang="es-ES" sz="4800" b="1" dirty="0" smtClean="0">
                <a:solidFill>
                  <a:schemeClr val="bg1"/>
                </a:solidFill>
                <a:latin typeface="Century Gothic" pitchFamily="34" charset="0"/>
                <a:ea typeface="Verdana" pitchFamily="34" charset="0"/>
                <a:cs typeface="Rod" pitchFamily="49" charset="-79"/>
              </a:rPr>
              <a:t>Propuestas Municipales</a:t>
            </a:r>
            <a:endParaRPr lang="es-ES" sz="4800" b="1" dirty="0">
              <a:solidFill>
                <a:schemeClr val="bg1"/>
              </a:solidFill>
              <a:latin typeface="Century Gothic" pitchFamily="34" charset="0"/>
              <a:ea typeface="Verdana" pitchFamily="34" charset="0"/>
              <a:cs typeface="Rod" pitchFamily="49" charset="-79"/>
            </a:endParaRPr>
          </a:p>
        </p:txBody>
      </p:sp>
      <p:sp>
        <p:nvSpPr>
          <p:cNvPr id="14" name="13 CuadroTexto"/>
          <p:cNvSpPr txBox="1"/>
          <p:nvPr/>
        </p:nvSpPr>
        <p:spPr>
          <a:xfrm>
            <a:off x="1403648" y="4653136"/>
            <a:ext cx="6984776" cy="369332"/>
          </a:xfrm>
          <a:prstGeom prst="rect">
            <a:avLst/>
          </a:prstGeom>
          <a:noFill/>
        </p:spPr>
        <p:txBody>
          <a:bodyPr wrap="square" rtlCol="0">
            <a:spAutoFit/>
          </a:bodyPr>
          <a:lstStyle/>
          <a:p>
            <a:pPr algn="r"/>
            <a:r>
              <a:rPr lang="es-ES" b="1" i="1" dirty="0" smtClean="0">
                <a:solidFill>
                  <a:schemeClr val="bg1"/>
                </a:solidFill>
                <a:latin typeface="Bradley Hand ITC" pitchFamily="66" charset="0"/>
              </a:rPr>
              <a:t>La </a:t>
            </a:r>
            <a:r>
              <a:rPr lang="es-ES" sz="1600" b="1" i="1" dirty="0" smtClean="0">
                <a:solidFill>
                  <a:schemeClr val="bg1"/>
                </a:solidFill>
                <a:latin typeface="Bradley Hand ITC" pitchFamily="66" charset="0"/>
              </a:rPr>
              <a:t>familia</a:t>
            </a:r>
            <a:r>
              <a:rPr lang="es-ES" b="1" i="1" dirty="0" smtClean="0">
                <a:solidFill>
                  <a:schemeClr val="bg1"/>
                </a:solidFill>
                <a:latin typeface="Bradley Hand ITC" pitchFamily="66" charset="0"/>
              </a:rPr>
              <a:t> es la seguridad social más importante y más barata.</a:t>
            </a:r>
            <a:endParaRPr lang="es-ES" b="1" i="1" dirty="0">
              <a:solidFill>
                <a:schemeClr val="bg1"/>
              </a:solidFill>
              <a:latin typeface="Bradley Hand ITC" pitchFamily="66" charset="0"/>
            </a:endParaRPr>
          </a:p>
        </p:txBody>
      </p:sp>
      <p:sp>
        <p:nvSpPr>
          <p:cNvPr id="9" name="8 CuadroTexto"/>
          <p:cNvSpPr txBox="1"/>
          <p:nvPr/>
        </p:nvSpPr>
        <p:spPr>
          <a:xfrm>
            <a:off x="-36512" y="5478323"/>
            <a:ext cx="9180512" cy="276999"/>
          </a:xfrm>
          <a:prstGeom prst="rect">
            <a:avLst/>
          </a:prstGeom>
          <a:noFill/>
        </p:spPr>
        <p:txBody>
          <a:bodyPr wrap="square" rtlCol="0">
            <a:spAutoFit/>
          </a:bodyPr>
          <a:lstStyle/>
          <a:p>
            <a:pPr algn="ctr"/>
            <a:r>
              <a:rPr lang="es-ES" sz="1200" b="1" dirty="0" smtClean="0">
                <a:latin typeface="Century Gothic" pitchFamily="34" charset="0"/>
                <a:ea typeface="Verdana" pitchFamily="34" charset="0"/>
                <a:cs typeface="Rod" pitchFamily="49" charset="-79"/>
              </a:rPr>
              <a:t>26/09/2016</a:t>
            </a:r>
            <a:endParaRPr lang="es-ES" sz="1200" b="1" dirty="0">
              <a:latin typeface="Century Gothic" pitchFamily="34" charset="0"/>
              <a:ea typeface="Verdana" pitchFamily="34" charset="0"/>
              <a:cs typeface="Rod" pitchFamily="49" charset="-79"/>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2" cstate="print"/>
          <a:srcRect/>
          <a:stretch>
            <a:fillRect/>
          </a:stretch>
        </p:blipFill>
        <p:spPr bwMode="auto">
          <a:xfrm>
            <a:off x="251520" y="620688"/>
            <a:ext cx="329184" cy="371856"/>
          </a:xfrm>
          <a:prstGeom prst="rect">
            <a:avLst/>
          </a:prstGeom>
          <a:noFill/>
        </p:spPr>
      </p:pic>
      <p:pic>
        <p:nvPicPr>
          <p:cNvPr id="8" name="7 Imagen" descr="Logo3_lactancia.png"/>
          <p:cNvPicPr>
            <a:picLocks noChangeAspect="1"/>
          </p:cNvPicPr>
          <p:nvPr/>
        </p:nvPicPr>
        <p:blipFill>
          <a:blip r:embed="rId3" cstate="print"/>
          <a:stretch>
            <a:fillRect/>
          </a:stretch>
        </p:blipFill>
        <p:spPr>
          <a:xfrm>
            <a:off x="8244408" y="6181400"/>
            <a:ext cx="713173" cy="676600"/>
          </a:xfrm>
          <a:prstGeom prst="rect">
            <a:avLst/>
          </a:prstGeom>
        </p:spPr>
      </p:pic>
      <p:grpSp>
        <p:nvGrpSpPr>
          <p:cNvPr id="2" name="Agrupar 7"/>
          <p:cNvGrpSpPr>
            <a:grpSpLocks/>
          </p:cNvGrpSpPr>
          <p:nvPr/>
        </p:nvGrpSpPr>
        <p:grpSpPr bwMode="auto">
          <a:xfrm>
            <a:off x="5724128" y="260648"/>
            <a:ext cx="3419872" cy="315913"/>
            <a:chOff x="1136624" y="484"/>
            <a:chExt cx="4053840" cy="462178"/>
          </a:xfrm>
        </p:grpSpPr>
        <p:sp>
          <p:nvSpPr>
            <p:cNvPr id="10" name="Pentágono 9"/>
            <p:cNvSpPr>
              <a:spLocks noChangeArrowheads="1"/>
            </p:cNvSpPr>
            <p:nvPr/>
          </p:nvSpPr>
          <p:spPr bwMode="auto">
            <a:xfrm rot="10800000">
              <a:off x="1136624" y="484"/>
              <a:ext cx="4053840"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r>
                <a:rPr lang="es-ES_tradnl" sz="1200" b="1" dirty="0" smtClean="0">
                  <a:solidFill>
                    <a:schemeClr val="bg1"/>
                  </a:solidFill>
                  <a:latin typeface="Century Gothic" pitchFamily="34" charset="0"/>
                  <a:ea typeface="Verdana" pitchFamily="34" charset="0"/>
                  <a:cs typeface="Verdana" pitchFamily="34" charset="0"/>
                </a:rPr>
                <a:t>ACERCA DE 3YMÁS.</a:t>
              </a:r>
              <a:endParaRPr lang="es-ES_tradnl" sz="1200" b="1" dirty="0">
                <a:solidFill>
                  <a:schemeClr val="bg1"/>
                </a:solidFill>
                <a:latin typeface="Century Gothic" pitchFamily="34" charset="0"/>
                <a:ea typeface="Verdana" pitchFamily="34" charset="0"/>
                <a:cs typeface="Verdana" pitchFamily="34" charset="0"/>
              </a:endParaRPr>
            </a:p>
          </p:txBody>
        </p:sp>
      </p:grpSp>
      <p:sp>
        <p:nvSpPr>
          <p:cNvPr id="12" name="Elipse 8"/>
          <p:cNvSpPr>
            <a:spLocks noChangeArrowheads="1"/>
          </p:cNvSpPr>
          <p:nvPr/>
        </p:nvSpPr>
        <p:spPr bwMode="auto">
          <a:xfrm>
            <a:off x="5543153"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graphicFrame>
        <p:nvGraphicFramePr>
          <p:cNvPr id="18" name="17 Diagrama"/>
          <p:cNvGraphicFramePr/>
          <p:nvPr/>
        </p:nvGraphicFramePr>
        <p:xfrm>
          <a:off x="179512" y="1124744"/>
          <a:ext cx="8712968" cy="15121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20" name="19 Diagrama"/>
          <p:cNvGraphicFramePr/>
          <p:nvPr/>
        </p:nvGraphicFramePr>
        <p:xfrm>
          <a:off x="683568" y="2924944"/>
          <a:ext cx="7704856" cy="316835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2" cstate="print"/>
          <a:srcRect/>
          <a:stretch>
            <a:fillRect/>
          </a:stretch>
        </p:blipFill>
        <p:spPr bwMode="auto">
          <a:xfrm>
            <a:off x="251520" y="620688"/>
            <a:ext cx="329184" cy="371856"/>
          </a:xfrm>
          <a:prstGeom prst="rect">
            <a:avLst/>
          </a:prstGeom>
          <a:noFill/>
        </p:spPr>
      </p:pic>
      <p:grpSp>
        <p:nvGrpSpPr>
          <p:cNvPr id="2" name="Agrupar 7"/>
          <p:cNvGrpSpPr>
            <a:grpSpLocks/>
          </p:cNvGrpSpPr>
          <p:nvPr/>
        </p:nvGrpSpPr>
        <p:grpSpPr bwMode="auto">
          <a:xfrm>
            <a:off x="5724128" y="260648"/>
            <a:ext cx="3419872" cy="315913"/>
            <a:chOff x="1136624" y="484"/>
            <a:chExt cx="4053840" cy="462178"/>
          </a:xfrm>
        </p:grpSpPr>
        <p:sp>
          <p:nvSpPr>
            <p:cNvPr id="10" name="Pentágono 9"/>
            <p:cNvSpPr>
              <a:spLocks noChangeArrowheads="1"/>
            </p:cNvSpPr>
            <p:nvPr/>
          </p:nvSpPr>
          <p:spPr bwMode="auto">
            <a:xfrm rot="10800000">
              <a:off x="1136624" y="484"/>
              <a:ext cx="4053840"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r>
                <a:rPr lang="es-ES_tradnl" sz="1200" b="1" dirty="0" smtClean="0">
                  <a:solidFill>
                    <a:schemeClr val="bg1"/>
                  </a:solidFill>
                  <a:latin typeface="Century Gothic" pitchFamily="34" charset="0"/>
                  <a:ea typeface="Verdana" pitchFamily="34" charset="0"/>
                  <a:cs typeface="Verdana" pitchFamily="34" charset="0"/>
                </a:rPr>
                <a:t> ACERCA  DE  3YMÁS.</a:t>
              </a:r>
              <a:endParaRPr lang="es-ES_tradnl" sz="1200" b="1" dirty="0">
                <a:solidFill>
                  <a:schemeClr val="bg1"/>
                </a:solidFill>
                <a:latin typeface="Century Gothic" pitchFamily="34" charset="0"/>
                <a:ea typeface="Verdana" pitchFamily="34" charset="0"/>
                <a:cs typeface="Verdana" pitchFamily="34" charset="0"/>
              </a:endParaRPr>
            </a:p>
          </p:txBody>
        </p:sp>
      </p:grpSp>
      <p:sp>
        <p:nvSpPr>
          <p:cNvPr id="12" name="Elipse 8"/>
          <p:cNvSpPr>
            <a:spLocks noChangeArrowheads="1"/>
          </p:cNvSpPr>
          <p:nvPr/>
        </p:nvSpPr>
        <p:spPr bwMode="auto">
          <a:xfrm>
            <a:off x="5543153"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sp>
        <p:nvSpPr>
          <p:cNvPr id="15" name="14 CuadroTexto"/>
          <p:cNvSpPr txBox="1"/>
          <p:nvPr/>
        </p:nvSpPr>
        <p:spPr>
          <a:xfrm>
            <a:off x="508202" y="1142984"/>
            <a:ext cx="7992888" cy="600164"/>
          </a:xfrm>
          <a:prstGeom prst="rect">
            <a:avLst/>
          </a:prstGeom>
          <a:noFill/>
          <a:ln w="38100">
            <a:noFill/>
          </a:ln>
          <a:effectLst>
            <a:outerShdw blurRad="50800" dist="50800" dir="5400000" algn="ctr" rotWithShape="0">
              <a:schemeClr val="bg1"/>
            </a:outerShdw>
          </a:effectLst>
        </p:spPr>
        <p:txBody>
          <a:bodyPr wrap="square" rtlCol="0">
            <a:spAutoFit/>
          </a:bodyPr>
          <a:lstStyle/>
          <a:p>
            <a:pPr lvl="0" algn="just">
              <a:lnSpc>
                <a:spcPct val="150000"/>
              </a:lnSpc>
            </a:pPr>
            <a:r>
              <a:rPr lang="es-ES" sz="1100" b="1" dirty="0" smtClean="0">
                <a:latin typeface="Century Gothic" pitchFamily="34" charset="0"/>
              </a:rPr>
              <a:t>Familias Numerosas de Aragón 3ymás ofrece numerosas actividades y servicios dirigidos a la consecución de sus objetivos:</a:t>
            </a:r>
            <a:endParaRPr lang="es-ES" sz="1100" b="1" dirty="0">
              <a:latin typeface="Century Gothic" pitchFamily="34" charset="0"/>
            </a:endParaRPr>
          </a:p>
        </p:txBody>
      </p:sp>
      <p:graphicFrame>
        <p:nvGraphicFramePr>
          <p:cNvPr id="13" name="12 Diagrama"/>
          <p:cNvGraphicFramePr/>
          <p:nvPr/>
        </p:nvGraphicFramePr>
        <p:xfrm>
          <a:off x="539552" y="1700808"/>
          <a:ext cx="7920880"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15 Imagen" descr="Logo3_lactancia.png"/>
          <p:cNvPicPr>
            <a:picLocks noChangeAspect="1"/>
          </p:cNvPicPr>
          <p:nvPr/>
        </p:nvPicPr>
        <p:blipFill>
          <a:blip r:embed="rId8" cstate="print"/>
          <a:stretch>
            <a:fillRect/>
          </a:stretch>
        </p:blipFill>
        <p:spPr>
          <a:xfrm>
            <a:off x="8244408" y="6181400"/>
            <a:ext cx="713173" cy="6766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2" cstate="print"/>
          <a:srcRect/>
          <a:stretch>
            <a:fillRect/>
          </a:stretch>
        </p:blipFill>
        <p:spPr bwMode="auto">
          <a:xfrm>
            <a:off x="251520" y="620688"/>
            <a:ext cx="329184" cy="371856"/>
          </a:xfrm>
          <a:prstGeom prst="rect">
            <a:avLst/>
          </a:prstGeom>
          <a:noFill/>
        </p:spPr>
      </p:pic>
      <p:grpSp>
        <p:nvGrpSpPr>
          <p:cNvPr id="2" name="Agrupar 7"/>
          <p:cNvGrpSpPr>
            <a:grpSpLocks/>
          </p:cNvGrpSpPr>
          <p:nvPr/>
        </p:nvGrpSpPr>
        <p:grpSpPr bwMode="auto">
          <a:xfrm>
            <a:off x="5724128" y="260648"/>
            <a:ext cx="3419872" cy="315913"/>
            <a:chOff x="1136624" y="484"/>
            <a:chExt cx="4053840" cy="462178"/>
          </a:xfrm>
        </p:grpSpPr>
        <p:sp>
          <p:nvSpPr>
            <p:cNvPr id="10" name="Pentágono 9"/>
            <p:cNvSpPr>
              <a:spLocks noChangeArrowheads="1"/>
            </p:cNvSpPr>
            <p:nvPr/>
          </p:nvSpPr>
          <p:spPr bwMode="auto">
            <a:xfrm rot="10800000">
              <a:off x="1136624" y="484"/>
              <a:ext cx="4053840"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r>
                <a:rPr lang="es-ES_tradnl" sz="1200" b="1" dirty="0" smtClean="0">
                  <a:solidFill>
                    <a:schemeClr val="bg1"/>
                  </a:solidFill>
                  <a:latin typeface="Century Gothic" pitchFamily="34" charset="0"/>
                  <a:ea typeface="Verdana" pitchFamily="34" charset="0"/>
                  <a:cs typeface="Verdana" pitchFamily="34" charset="0"/>
                </a:rPr>
                <a:t> ACERCA  DE  3YMÁS.</a:t>
              </a:r>
              <a:endParaRPr lang="es-ES_tradnl" sz="1200" b="1" dirty="0">
                <a:solidFill>
                  <a:schemeClr val="bg1"/>
                </a:solidFill>
                <a:latin typeface="Century Gothic" pitchFamily="34" charset="0"/>
                <a:ea typeface="Verdana" pitchFamily="34" charset="0"/>
                <a:cs typeface="Verdana" pitchFamily="34" charset="0"/>
              </a:endParaRPr>
            </a:p>
          </p:txBody>
        </p:sp>
      </p:grpSp>
      <p:sp>
        <p:nvSpPr>
          <p:cNvPr id="12" name="Elipse 8"/>
          <p:cNvSpPr>
            <a:spLocks noChangeArrowheads="1"/>
          </p:cNvSpPr>
          <p:nvPr/>
        </p:nvSpPr>
        <p:spPr bwMode="auto">
          <a:xfrm>
            <a:off x="5543153"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sp>
        <p:nvSpPr>
          <p:cNvPr id="15" name="14 CuadroTexto"/>
          <p:cNvSpPr txBox="1"/>
          <p:nvPr/>
        </p:nvSpPr>
        <p:spPr>
          <a:xfrm>
            <a:off x="508202" y="1142984"/>
            <a:ext cx="7992888" cy="313484"/>
          </a:xfrm>
          <a:prstGeom prst="rect">
            <a:avLst/>
          </a:prstGeom>
          <a:noFill/>
          <a:ln w="38100">
            <a:noFill/>
          </a:ln>
          <a:effectLst>
            <a:outerShdw blurRad="50800" dist="50800" dir="5400000" algn="ctr" rotWithShape="0">
              <a:schemeClr val="bg1"/>
            </a:outerShdw>
          </a:effectLst>
        </p:spPr>
        <p:txBody>
          <a:bodyPr wrap="square" rtlCol="0">
            <a:spAutoFit/>
          </a:bodyPr>
          <a:lstStyle/>
          <a:p>
            <a:pPr lvl="0" algn="just">
              <a:lnSpc>
                <a:spcPct val="150000"/>
              </a:lnSpc>
            </a:pPr>
            <a:r>
              <a:rPr lang="es-ES" sz="1100" b="1" dirty="0" smtClean="0">
                <a:latin typeface="Century Gothic" pitchFamily="34" charset="0"/>
              </a:rPr>
              <a:t>Radiografía de nuestras familias</a:t>
            </a:r>
            <a:endParaRPr lang="es-ES" sz="1100" b="1" dirty="0">
              <a:latin typeface="Century Gothic" pitchFamily="34" charset="0"/>
            </a:endParaRPr>
          </a:p>
        </p:txBody>
      </p:sp>
      <p:graphicFrame>
        <p:nvGraphicFramePr>
          <p:cNvPr id="13" name="12 Diagrama"/>
          <p:cNvGraphicFramePr/>
          <p:nvPr/>
        </p:nvGraphicFramePr>
        <p:xfrm>
          <a:off x="539552" y="1700808"/>
          <a:ext cx="7920880"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15 Imagen" descr="Logo3_lactancia.png"/>
          <p:cNvPicPr>
            <a:picLocks noChangeAspect="1"/>
          </p:cNvPicPr>
          <p:nvPr/>
        </p:nvPicPr>
        <p:blipFill>
          <a:blip r:embed="rId8" cstate="print"/>
          <a:stretch>
            <a:fillRect/>
          </a:stretch>
        </p:blipFill>
        <p:spPr>
          <a:xfrm>
            <a:off x="8244408" y="6181400"/>
            <a:ext cx="713173" cy="6766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2" cstate="print"/>
          <a:srcRect/>
          <a:stretch>
            <a:fillRect/>
          </a:stretch>
        </p:blipFill>
        <p:spPr bwMode="auto">
          <a:xfrm>
            <a:off x="251520" y="620688"/>
            <a:ext cx="329184" cy="371856"/>
          </a:xfrm>
          <a:prstGeom prst="rect">
            <a:avLst/>
          </a:prstGeom>
          <a:noFill/>
        </p:spPr>
      </p:pic>
      <p:grpSp>
        <p:nvGrpSpPr>
          <p:cNvPr id="2" name="Agrupar 7"/>
          <p:cNvGrpSpPr>
            <a:grpSpLocks/>
          </p:cNvGrpSpPr>
          <p:nvPr/>
        </p:nvGrpSpPr>
        <p:grpSpPr bwMode="auto">
          <a:xfrm>
            <a:off x="5724128" y="260648"/>
            <a:ext cx="3419872" cy="315913"/>
            <a:chOff x="1136624" y="484"/>
            <a:chExt cx="4053840" cy="462178"/>
          </a:xfrm>
        </p:grpSpPr>
        <p:sp>
          <p:nvSpPr>
            <p:cNvPr id="10" name="Pentágono 9"/>
            <p:cNvSpPr>
              <a:spLocks noChangeArrowheads="1"/>
            </p:cNvSpPr>
            <p:nvPr/>
          </p:nvSpPr>
          <p:spPr bwMode="auto">
            <a:xfrm rot="10800000">
              <a:off x="1136624" y="484"/>
              <a:ext cx="4053840"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r>
                <a:rPr lang="es-ES_tradnl" sz="1200" b="1" dirty="0" smtClean="0">
                  <a:solidFill>
                    <a:schemeClr val="bg1"/>
                  </a:solidFill>
                  <a:latin typeface="Century Gothic" pitchFamily="34" charset="0"/>
                  <a:ea typeface="Verdana" pitchFamily="34" charset="0"/>
                  <a:cs typeface="Verdana" pitchFamily="34" charset="0"/>
                </a:rPr>
                <a:t>PROPUESTAS</a:t>
              </a:r>
              <a:endParaRPr lang="es-ES_tradnl" sz="1200" b="1" dirty="0">
                <a:solidFill>
                  <a:schemeClr val="bg1"/>
                </a:solidFill>
                <a:latin typeface="Century Gothic" pitchFamily="34" charset="0"/>
                <a:ea typeface="Verdana" pitchFamily="34" charset="0"/>
                <a:cs typeface="Verdana" pitchFamily="34" charset="0"/>
              </a:endParaRPr>
            </a:p>
          </p:txBody>
        </p:sp>
      </p:grpSp>
      <p:sp>
        <p:nvSpPr>
          <p:cNvPr id="12" name="Elipse 8"/>
          <p:cNvSpPr>
            <a:spLocks noChangeArrowheads="1"/>
          </p:cNvSpPr>
          <p:nvPr/>
        </p:nvSpPr>
        <p:spPr bwMode="auto">
          <a:xfrm>
            <a:off x="5543153"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sp>
        <p:nvSpPr>
          <p:cNvPr id="17" name="16 CuadroTexto"/>
          <p:cNvSpPr txBox="1"/>
          <p:nvPr/>
        </p:nvSpPr>
        <p:spPr>
          <a:xfrm>
            <a:off x="4136544" y="6611779"/>
            <a:ext cx="864096" cy="246221"/>
          </a:xfrm>
          <a:prstGeom prst="rect">
            <a:avLst/>
          </a:prstGeom>
          <a:noFill/>
        </p:spPr>
        <p:txBody>
          <a:bodyPr wrap="square" rtlCol="0">
            <a:spAutoFit/>
          </a:bodyPr>
          <a:lstStyle/>
          <a:p>
            <a:pPr algn="ctr"/>
            <a:fld id="{3D8B8D9E-BC19-4DFB-947D-176637D95CF7}" type="slidenum">
              <a:rPr lang="es-ES" sz="1000" smtClean="0">
                <a:solidFill>
                  <a:schemeClr val="bg1"/>
                </a:solidFill>
                <a:latin typeface="Century Gothic" pitchFamily="34" charset="0"/>
              </a:rPr>
              <a:pPr algn="ctr"/>
              <a:t>5</a:t>
            </a:fld>
            <a:endParaRPr lang="es-ES" sz="1000" dirty="0">
              <a:solidFill>
                <a:schemeClr val="bg1"/>
              </a:solidFill>
              <a:latin typeface="Century Gothic" pitchFamily="34" charset="0"/>
            </a:endParaRPr>
          </a:p>
        </p:txBody>
      </p:sp>
      <p:graphicFrame>
        <p:nvGraphicFramePr>
          <p:cNvPr id="14" name="13 Diagrama"/>
          <p:cNvGraphicFramePr/>
          <p:nvPr/>
        </p:nvGraphicFramePr>
        <p:xfrm>
          <a:off x="400050" y="1268760"/>
          <a:ext cx="9144000" cy="4912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2" cstate="print"/>
          <a:srcRect/>
          <a:stretch>
            <a:fillRect/>
          </a:stretch>
        </p:blipFill>
        <p:spPr bwMode="auto">
          <a:xfrm>
            <a:off x="251520" y="620688"/>
            <a:ext cx="329184" cy="371856"/>
          </a:xfrm>
          <a:prstGeom prst="rect">
            <a:avLst/>
          </a:prstGeom>
          <a:noFill/>
        </p:spPr>
      </p:pic>
      <p:grpSp>
        <p:nvGrpSpPr>
          <p:cNvPr id="2" name="Agrupar 7"/>
          <p:cNvGrpSpPr>
            <a:grpSpLocks/>
          </p:cNvGrpSpPr>
          <p:nvPr/>
        </p:nvGrpSpPr>
        <p:grpSpPr bwMode="auto">
          <a:xfrm>
            <a:off x="5724128" y="260648"/>
            <a:ext cx="3419872" cy="315913"/>
            <a:chOff x="1136624" y="484"/>
            <a:chExt cx="4053840" cy="462178"/>
          </a:xfrm>
        </p:grpSpPr>
        <p:sp>
          <p:nvSpPr>
            <p:cNvPr id="10" name="Pentágono 9"/>
            <p:cNvSpPr>
              <a:spLocks noChangeArrowheads="1"/>
            </p:cNvSpPr>
            <p:nvPr/>
          </p:nvSpPr>
          <p:spPr bwMode="auto">
            <a:xfrm rot="10800000">
              <a:off x="1136624" y="484"/>
              <a:ext cx="4053840"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r>
                <a:rPr lang="es-ES_tradnl" sz="1200" b="1" dirty="0" smtClean="0">
                  <a:solidFill>
                    <a:schemeClr val="bg1"/>
                  </a:solidFill>
                  <a:latin typeface="Century Gothic" pitchFamily="34" charset="0"/>
                  <a:ea typeface="Verdana" pitchFamily="34" charset="0"/>
                  <a:cs typeface="Verdana" pitchFamily="34" charset="0"/>
                </a:rPr>
                <a:t>CONTAMOS CONTIGO.</a:t>
              </a:r>
              <a:endParaRPr lang="es-ES_tradnl" sz="1200" b="1" dirty="0">
                <a:solidFill>
                  <a:schemeClr val="bg1"/>
                </a:solidFill>
                <a:latin typeface="Century Gothic" pitchFamily="34" charset="0"/>
                <a:ea typeface="Verdana" pitchFamily="34" charset="0"/>
                <a:cs typeface="Verdana" pitchFamily="34" charset="0"/>
              </a:endParaRPr>
            </a:p>
          </p:txBody>
        </p:sp>
      </p:grpSp>
      <p:sp>
        <p:nvSpPr>
          <p:cNvPr id="12" name="Elipse 8"/>
          <p:cNvSpPr>
            <a:spLocks noChangeArrowheads="1"/>
          </p:cNvSpPr>
          <p:nvPr/>
        </p:nvSpPr>
        <p:spPr bwMode="auto">
          <a:xfrm>
            <a:off x="5543153"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graphicFrame>
        <p:nvGraphicFramePr>
          <p:cNvPr id="13" name="12 Diagrama"/>
          <p:cNvGraphicFramePr/>
          <p:nvPr/>
        </p:nvGraphicFramePr>
        <p:xfrm>
          <a:off x="3923928" y="1340768"/>
          <a:ext cx="5112568" cy="11772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 name="18 Imagen" descr="Logo Banco de ALimentos.jpg"/>
          <p:cNvPicPr>
            <a:picLocks noChangeAspect="1"/>
          </p:cNvPicPr>
          <p:nvPr/>
        </p:nvPicPr>
        <p:blipFill>
          <a:blip r:embed="rId8" cstate="print"/>
          <a:stretch>
            <a:fillRect/>
          </a:stretch>
        </p:blipFill>
        <p:spPr>
          <a:xfrm>
            <a:off x="2267744" y="5589240"/>
            <a:ext cx="721017" cy="720000"/>
          </a:xfrm>
          <a:prstGeom prst="rect">
            <a:avLst/>
          </a:prstGeom>
        </p:spPr>
      </p:pic>
      <p:pic>
        <p:nvPicPr>
          <p:cNvPr id="20" name="Picture 2"/>
          <p:cNvPicPr>
            <a:picLocks noChangeAspect="1" noChangeArrowheads="1"/>
          </p:cNvPicPr>
          <p:nvPr/>
        </p:nvPicPr>
        <p:blipFill>
          <a:blip r:embed="rId9" cstate="print"/>
          <a:srcRect/>
          <a:stretch>
            <a:fillRect/>
          </a:stretch>
        </p:blipFill>
        <p:spPr bwMode="auto">
          <a:xfrm>
            <a:off x="6876256" y="5517232"/>
            <a:ext cx="512023" cy="900000"/>
          </a:xfrm>
          <a:prstGeom prst="rect">
            <a:avLst/>
          </a:prstGeom>
          <a:noFill/>
          <a:ln w="9525">
            <a:noFill/>
            <a:miter lim="800000"/>
            <a:headEnd/>
            <a:tailEnd/>
          </a:ln>
        </p:spPr>
      </p:pic>
      <p:pic>
        <p:nvPicPr>
          <p:cNvPr id="30" name="Picture 5"/>
          <p:cNvPicPr>
            <a:picLocks noChangeAspect="1" noChangeArrowheads="1"/>
          </p:cNvPicPr>
          <p:nvPr/>
        </p:nvPicPr>
        <p:blipFill>
          <a:blip r:embed="rId10" cstate="print"/>
          <a:srcRect/>
          <a:stretch>
            <a:fillRect/>
          </a:stretch>
        </p:blipFill>
        <p:spPr bwMode="auto">
          <a:xfrm>
            <a:off x="5940152" y="5589240"/>
            <a:ext cx="684831" cy="720000"/>
          </a:xfrm>
          <a:prstGeom prst="rect">
            <a:avLst/>
          </a:prstGeom>
          <a:noFill/>
          <a:ln w="9525">
            <a:noFill/>
            <a:miter lim="800000"/>
            <a:headEnd/>
            <a:tailEnd/>
          </a:ln>
        </p:spPr>
      </p:pic>
      <p:pic>
        <p:nvPicPr>
          <p:cNvPr id="31" name="3b499658-c59f-4895-bba2-cc6c6505cf8f" descr="82357A0D-CF01-42ED-8E4F-669A8FF8E524@local"/>
          <p:cNvPicPr>
            <a:picLocks noChangeAspect="1" noChangeArrowheads="1"/>
          </p:cNvPicPr>
          <p:nvPr/>
        </p:nvPicPr>
        <p:blipFill>
          <a:blip r:embed="rId11" cstate="print"/>
          <a:srcRect/>
          <a:stretch>
            <a:fillRect/>
          </a:stretch>
        </p:blipFill>
        <p:spPr bwMode="auto">
          <a:xfrm>
            <a:off x="4716016" y="5805264"/>
            <a:ext cx="1034599" cy="432000"/>
          </a:xfrm>
          <a:prstGeom prst="rect">
            <a:avLst/>
          </a:prstGeom>
          <a:noFill/>
          <a:ln w="9525">
            <a:noFill/>
            <a:miter lim="800000"/>
            <a:headEnd/>
            <a:tailEnd/>
          </a:ln>
        </p:spPr>
      </p:pic>
      <p:pic>
        <p:nvPicPr>
          <p:cNvPr id="32" name="Picture 3"/>
          <p:cNvPicPr>
            <a:picLocks noChangeAspect="1" noChangeArrowheads="1"/>
          </p:cNvPicPr>
          <p:nvPr/>
        </p:nvPicPr>
        <p:blipFill>
          <a:blip r:embed="rId12" cstate="print"/>
          <a:srcRect/>
          <a:stretch>
            <a:fillRect/>
          </a:stretch>
        </p:blipFill>
        <p:spPr bwMode="auto">
          <a:xfrm>
            <a:off x="7740353" y="5748702"/>
            <a:ext cx="1322595" cy="612000"/>
          </a:xfrm>
          <a:prstGeom prst="rect">
            <a:avLst/>
          </a:prstGeom>
          <a:noFill/>
          <a:ln w="9525">
            <a:noFill/>
            <a:miter lim="800000"/>
            <a:headEnd/>
            <a:tailEnd/>
          </a:ln>
        </p:spPr>
      </p:pic>
      <p:sp>
        <p:nvSpPr>
          <p:cNvPr id="33" name="32 Rectángulo"/>
          <p:cNvSpPr/>
          <p:nvPr/>
        </p:nvSpPr>
        <p:spPr>
          <a:xfrm>
            <a:off x="7703840" y="5589241"/>
            <a:ext cx="1440160" cy="276999"/>
          </a:xfrm>
          <a:prstGeom prst="rect">
            <a:avLst/>
          </a:prstGeom>
        </p:spPr>
        <p:txBody>
          <a:bodyPr wrap="square">
            <a:spAutoFit/>
          </a:bodyPr>
          <a:lstStyle/>
          <a:p>
            <a:pPr algn="ctr">
              <a:defRPr/>
            </a:pPr>
            <a:r>
              <a:rPr lang="es-ES" sz="600" b="1" dirty="0" smtClean="0">
                <a:latin typeface="Century Gothic" pitchFamily="34" charset="0"/>
              </a:rPr>
              <a:t>Miembro del Observatorio Aragonés de la Familia</a:t>
            </a:r>
          </a:p>
        </p:txBody>
      </p:sp>
      <p:sp>
        <p:nvSpPr>
          <p:cNvPr id="35" name="34 Rectángulo"/>
          <p:cNvSpPr/>
          <p:nvPr/>
        </p:nvSpPr>
        <p:spPr>
          <a:xfrm>
            <a:off x="3131840" y="5877272"/>
            <a:ext cx="1440160" cy="276999"/>
          </a:xfrm>
          <a:prstGeom prst="rect">
            <a:avLst/>
          </a:prstGeom>
        </p:spPr>
        <p:txBody>
          <a:bodyPr wrap="square">
            <a:spAutoFit/>
          </a:bodyPr>
          <a:lstStyle/>
          <a:p>
            <a:pPr algn="ctr">
              <a:defRPr/>
            </a:pPr>
            <a:r>
              <a:rPr lang="es-ES" sz="600" dirty="0" smtClean="0">
                <a:latin typeface="Century Gothic" pitchFamily="34" charset="0"/>
              </a:rPr>
              <a:t>Entidad declarada de Utilidad Pública</a:t>
            </a:r>
          </a:p>
        </p:txBody>
      </p:sp>
      <p:sp>
        <p:nvSpPr>
          <p:cNvPr id="25" name="24 CuadroTexto"/>
          <p:cNvSpPr txBox="1"/>
          <p:nvPr/>
        </p:nvSpPr>
        <p:spPr>
          <a:xfrm>
            <a:off x="4136544" y="6611779"/>
            <a:ext cx="864096" cy="246221"/>
          </a:xfrm>
          <a:prstGeom prst="rect">
            <a:avLst/>
          </a:prstGeom>
          <a:noFill/>
        </p:spPr>
        <p:txBody>
          <a:bodyPr wrap="square" rtlCol="0">
            <a:spAutoFit/>
          </a:bodyPr>
          <a:lstStyle/>
          <a:p>
            <a:pPr algn="ctr"/>
            <a:fld id="{3D8B8D9E-BC19-4DFB-947D-176637D95CF7}" type="slidenum">
              <a:rPr lang="es-ES" sz="1000" smtClean="0">
                <a:solidFill>
                  <a:schemeClr val="bg1"/>
                </a:solidFill>
                <a:latin typeface="Century Gothic" pitchFamily="34" charset="0"/>
              </a:rPr>
              <a:pPr algn="ctr"/>
              <a:t>6</a:t>
            </a:fld>
            <a:endParaRPr lang="es-ES" sz="1000" dirty="0">
              <a:solidFill>
                <a:schemeClr val="bg1"/>
              </a:solidFill>
              <a:latin typeface="Century Gothic" pitchFamily="34" charset="0"/>
            </a:endParaRPr>
          </a:p>
        </p:txBody>
      </p:sp>
      <p:graphicFrame>
        <p:nvGraphicFramePr>
          <p:cNvPr id="23" name="22 Tabla"/>
          <p:cNvGraphicFramePr>
            <a:graphicFrameLocks noGrp="1"/>
          </p:cNvGraphicFramePr>
          <p:nvPr/>
        </p:nvGraphicFramePr>
        <p:xfrm>
          <a:off x="55160" y="2736408"/>
          <a:ext cx="3508728" cy="2606040"/>
        </p:xfrm>
        <a:graphic>
          <a:graphicData uri="http://schemas.openxmlformats.org/drawingml/2006/table">
            <a:tbl>
              <a:tblPr firstRow="1" bandRow="1">
                <a:effectLst/>
                <a:tableStyleId>{E8034E78-7F5D-4C2E-B375-FC64B27BC917}</a:tableStyleId>
              </a:tblPr>
              <a:tblGrid>
                <a:gridCol w="3508728"/>
              </a:tblGrid>
              <a:tr h="189776">
                <a:tc>
                  <a:txBody>
                    <a:bodyPr/>
                    <a:lstStyle/>
                    <a:p>
                      <a:pPr algn="ctr">
                        <a:buFont typeface="Arial" pitchFamily="34" charset="0"/>
                        <a:buNone/>
                      </a:pPr>
                      <a:r>
                        <a:rPr lang="es-ES" sz="900" dirty="0" smtClean="0">
                          <a:solidFill>
                            <a:schemeClr val="tx1"/>
                          </a:solidFill>
                          <a:latin typeface="Century Gothic" pitchFamily="34" charset="0"/>
                        </a:rPr>
                        <a:t>COMARCAS CON</a:t>
                      </a:r>
                      <a:r>
                        <a:rPr lang="es-ES" sz="900" baseline="0" dirty="0" smtClean="0">
                          <a:solidFill>
                            <a:schemeClr val="tx1"/>
                          </a:solidFill>
                          <a:latin typeface="Century Gothic" pitchFamily="34" charset="0"/>
                        </a:rPr>
                        <a:t> DELEGADO DE 3YMÁS</a:t>
                      </a:r>
                      <a:endParaRPr lang="es-ES" sz="900" b="1" dirty="0">
                        <a:solidFill>
                          <a:schemeClr val="tx1"/>
                        </a:solidFill>
                        <a:latin typeface="Century Gothic" pitchFamily="34" charset="0"/>
                      </a:endParaRPr>
                    </a:p>
                  </a:txBody>
                  <a:tcPr anchor="ctr">
                    <a:solidFill>
                      <a:schemeClr val="bg1">
                        <a:lumMod val="75000"/>
                      </a:schemeClr>
                    </a:solid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Bajo</a:t>
                      </a:r>
                      <a:r>
                        <a:rPr lang="es-ES" sz="800" baseline="0" dirty="0" smtClean="0">
                          <a:solidFill>
                            <a:schemeClr val="tx1"/>
                          </a:solidFill>
                          <a:latin typeface="Century Gothic" pitchFamily="34" charset="0"/>
                        </a:rPr>
                        <a:t> Aragón (</a:t>
                      </a:r>
                      <a:r>
                        <a:rPr lang="es-ES" sz="800" baseline="0" dirty="0" err="1" smtClean="0">
                          <a:solidFill>
                            <a:schemeClr val="tx1"/>
                          </a:solidFill>
                          <a:latin typeface="Century Gothic" pitchFamily="34" charset="0"/>
                        </a:rPr>
                        <a:t>Alcañiz</a:t>
                      </a:r>
                      <a:r>
                        <a:rPr lang="es-ES" sz="800" baseline="0" dirty="0" smtClean="0">
                          <a:solidFill>
                            <a:schemeClr val="tx1"/>
                          </a:solidFill>
                          <a:latin typeface="Century Gothic" pitchFamily="34" charset="0"/>
                        </a:rPr>
                        <a:t>)</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Bajo Cinca</a:t>
                      </a:r>
                      <a:r>
                        <a:rPr lang="es-ES" sz="800" baseline="0" dirty="0" smtClean="0">
                          <a:solidFill>
                            <a:schemeClr val="tx1"/>
                          </a:solidFill>
                          <a:latin typeface="Century Gothic" pitchFamily="34" charset="0"/>
                        </a:rPr>
                        <a:t> (Fraga)</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Hoya de Huesca (Huesca)</a:t>
                      </a:r>
                      <a:endParaRPr lang="es-ES" sz="800" dirty="0">
                        <a:solidFill>
                          <a:schemeClr val="tx1"/>
                        </a:solidFill>
                        <a:latin typeface="Century Gothic" pitchFamily="34" charset="0"/>
                      </a:endParaRPr>
                    </a:p>
                  </a:txBody>
                  <a:tcPr anchor="ctr">
                    <a:noFill/>
                  </a:tcPr>
                </a:tc>
              </a:tr>
              <a:tr h="189776">
                <a:tc>
                  <a:txBody>
                    <a:bodyPr/>
                    <a:lstStyle/>
                    <a:p>
                      <a:pPr marL="273050" indent="-130175">
                        <a:buFont typeface="Arial" pitchFamily="34" charset="0"/>
                        <a:buChar char="•"/>
                      </a:pPr>
                      <a:r>
                        <a:rPr lang="es-ES" sz="800" dirty="0" smtClean="0">
                          <a:solidFill>
                            <a:schemeClr val="tx1"/>
                          </a:solidFill>
                          <a:latin typeface="Century Gothic" pitchFamily="34" charset="0"/>
                        </a:rPr>
                        <a:t>La </a:t>
                      </a:r>
                      <a:r>
                        <a:rPr lang="es-ES" sz="800" dirty="0" err="1" smtClean="0">
                          <a:solidFill>
                            <a:schemeClr val="tx1"/>
                          </a:solidFill>
                          <a:latin typeface="Century Gothic" pitchFamily="34" charset="0"/>
                        </a:rPr>
                        <a:t>Jacetania</a:t>
                      </a:r>
                      <a:r>
                        <a:rPr lang="es-ES" sz="800" baseline="0" dirty="0" smtClean="0">
                          <a:solidFill>
                            <a:schemeClr val="tx1"/>
                          </a:solidFill>
                          <a:latin typeface="Century Gothic" pitchFamily="34" charset="0"/>
                        </a:rPr>
                        <a:t> (Jaca)</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Somontano de Barbastro (Barbastro)</a:t>
                      </a:r>
                      <a:endParaRPr lang="es-ES" sz="800" dirty="0">
                        <a:solidFill>
                          <a:schemeClr val="tx1"/>
                        </a:solidFill>
                        <a:latin typeface="Century Gothic" pitchFamily="34" charset="0"/>
                      </a:endParaRPr>
                    </a:p>
                  </a:txBody>
                  <a:tcPr anchor="ctr">
                    <a:noFill/>
                  </a:tcPr>
                </a:tc>
              </a:tr>
              <a:tr h="190126">
                <a:tc>
                  <a:txBody>
                    <a:bodyPr/>
                    <a:lstStyle/>
                    <a:p>
                      <a:pPr marL="144000">
                        <a:buFont typeface="Arial" pitchFamily="34" charset="0"/>
                        <a:buChar char="•"/>
                      </a:pPr>
                      <a:r>
                        <a:rPr lang="es-ES" sz="800" dirty="0" smtClean="0">
                          <a:solidFill>
                            <a:schemeClr val="tx1"/>
                          </a:solidFill>
                          <a:latin typeface="Century Gothic" pitchFamily="34" charset="0"/>
                        </a:rPr>
                        <a:t>   Mancomunidad Central de Zaragoza </a:t>
                      </a:r>
                    </a:p>
                    <a:p>
                      <a:pPr marL="144000">
                        <a:buFont typeface="Arial" pitchFamily="34" charset="0"/>
                        <a:buNone/>
                      </a:pPr>
                      <a:r>
                        <a:rPr lang="es-ES" sz="800" dirty="0" smtClean="0">
                          <a:solidFill>
                            <a:schemeClr val="tx1"/>
                          </a:solidFill>
                          <a:latin typeface="Century Gothic" pitchFamily="34" charset="0"/>
                        </a:rPr>
                        <a:t>      (Villanueva de Gállego)</a:t>
                      </a:r>
                      <a:r>
                        <a:rPr lang="es-ES" sz="800" baseline="0" dirty="0" smtClean="0">
                          <a:solidFill>
                            <a:schemeClr val="tx1"/>
                          </a:solidFill>
                          <a:latin typeface="Century Gothic" pitchFamily="34" charset="0"/>
                        </a:rPr>
                        <a:t>: </a:t>
                      </a:r>
                      <a:r>
                        <a:rPr lang="es-ES" sz="800" dirty="0" smtClean="0">
                          <a:solidFill>
                            <a:schemeClr val="tx1"/>
                          </a:solidFill>
                          <a:latin typeface="Century Gothic" pitchFamily="34" charset="0"/>
                        </a:rPr>
                        <a:t>villanueva@3ymas.com</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Cinca</a:t>
                      </a:r>
                      <a:r>
                        <a:rPr lang="es-ES" sz="800" baseline="0" dirty="0" smtClean="0">
                          <a:solidFill>
                            <a:schemeClr val="tx1"/>
                          </a:solidFill>
                          <a:latin typeface="Century Gothic" pitchFamily="34" charset="0"/>
                        </a:rPr>
                        <a:t> Media (Monzón): cincamedia@gmail.com</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Fuentes de Ebro (municipio)</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Andorra y Sierra de Arcos (Andorra)</a:t>
                      </a:r>
                      <a:endParaRPr lang="es-ES" sz="800" dirty="0">
                        <a:solidFill>
                          <a:schemeClr val="tx1"/>
                        </a:solidFill>
                        <a:latin typeface="Century Gothic" pitchFamily="34" charset="0"/>
                      </a:endParaRPr>
                    </a:p>
                  </a:txBody>
                  <a:tcPr anchor="ctr">
                    <a:noFill/>
                  </a:tcPr>
                </a:tc>
              </a:tr>
              <a:tr h="190126">
                <a:tc>
                  <a:txBody>
                    <a:bodyPr/>
                    <a:lstStyle/>
                    <a:p>
                      <a:pPr marL="273050" indent="-130175">
                        <a:buFont typeface="Arial" pitchFamily="34" charset="0"/>
                        <a:buChar char="•"/>
                      </a:pPr>
                      <a:r>
                        <a:rPr lang="es-ES" sz="800" dirty="0" smtClean="0">
                          <a:solidFill>
                            <a:schemeClr val="tx1"/>
                          </a:solidFill>
                          <a:latin typeface="Century Gothic" pitchFamily="34" charset="0"/>
                        </a:rPr>
                        <a:t> Mancomunidad de la Ribera Izquierda</a:t>
                      </a:r>
                      <a:r>
                        <a:rPr lang="es-ES" sz="800" baseline="0" dirty="0" smtClean="0">
                          <a:solidFill>
                            <a:schemeClr val="tx1"/>
                          </a:solidFill>
                          <a:latin typeface="Century Gothic" pitchFamily="34" charset="0"/>
                        </a:rPr>
                        <a:t> del Ebro (La          Puebla de </a:t>
                      </a:r>
                      <a:r>
                        <a:rPr lang="es-ES" sz="800" baseline="0" dirty="0" err="1" smtClean="0">
                          <a:solidFill>
                            <a:schemeClr val="tx1"/>
                          </a:solidFill>
                          <a:latin typeface="Century Gothic" pitchFamily="34" charset="0"/>
                        </a:rPr>
                        <a:t>Alfindén</a:t>
                      </a:r>
                      <a:r>
                        <a:rPr lang="es-ES" sz="800" baseline="0" dirty="0" smtClean="0">
                          <a:solidFill>
                            <a:schemeClr val="tx1"/>
                          </a:solidFill>
                          <a:latin typeface="Century Gothic" pitchFamily="34" charset="0"/>
                        </a:rPr>
                        <a:t>): alfinden@3ymas.com</a:t>
                      </a:r>
                      <a:endParaRPr lang="es-ES" sz="800" dirty="0">
                        <a:solidFill>
                          <a:schemeClr val="tx1"/>
                        </a:solidFill>
                        <a:latin typeface="Century Gothic" pitchFamily="34" charset="0"/>
                      </a:endParaRPr>
                    </a:p>
                  </a:txBody>
                  <a:tcPr anchor="ctr">
                    <a:noFill/>
                  </a:tcPr>
                </a:tc>
              </a:tr>
            </a:tbl>
          </a:graphicData>
        </a:graphic>
      </p:graphicFrame>
      <p:pic>
        <p:nvPicPr>
          <p:cNvPr id="24" name="Picture 2" descr="C:\Users\usuario\D_Alonso\Logo2_3ymas.jpg"/>
          <p:cNvPicPr>
            <a:picLocks noChangeAspect="1" noChangeArrowheads="1"/>
          </p:cNvPicPr>
          <p:nvPr/>
        </p:nvPicPr>
        <p:blipFill>
          <a:blip r:embed="rId2" cstate="print">
            <a:duotone>
              <a:schemeClr val="bg2">
                <a:shade val="45000"/>
                <a:satMod val="135000"/>
              </a:schemeClr>
              <a:prstClr val="white"/>
            </a:duotone>
          </a:blip>
          <a:stretch>
            <a:fillRect/>
          </a:stretch>
        </p:blipFill>
        <p:spPr bwMode="auto">
          <a:xfrm>
            <a:off x="5436096" y="3259816"/>
            <a:ext cx="1831473" cy="2068880"/>
          </a:xfrm>
          <a:prstGeom prst="rect">
            <a:avLst/>
          </a:prstGeom>
          <a:noFill/>
          <a:ln>
            <a:noFill/>
          </a:ln>
        </p:spPr>
      </p:pic>
      <p:pic>
        <p:nvPicPr>
          <p:cNvPr id="77827" name="Picture 3" descr="C:\Users\Eva\Desktop\logo_es.gif"/>
          <p:cNvPicPr>
            <a:picLocks noChangeAspect="1" noChangeArrowheads="1"/>
          </p:cNvPicPr>
          <p:nvPr/>
        </p:nvPicPr>
        <p:blipFill>
          <a:blip r:embed="rId13" cstate="print"/>
          <a:srcRect/>
          <a:stretch>
            <a:fillRect/>
          </a:stretch>
        </p:blipFill>
        <p:spPr bwMode="auto">
          <a:xfrm>
            <a:off x="1187624" y="5733256"/>
            <a:ext cx="974226" cy="432048"/>
          </a:xfrm>
          <a:prstGeom prst="rect">
            <a:avLst/>
          </a:prstGeom>
          <a:noFill/>
        </p:spPr>
      </p:pic>
      <p:pic>
        <p:nvPicPr>
          <p:cNvPr id="26" name="25 Imagen" descr="Logo3_lactancia.png"/>
          <p:cNvPicPr>
            <a:picLocks noChangeAspect="1"/>
          </p:cNvPicPr>
          <p:nvPr/>
        </p:nvPicPr>
        <p:blipFill>
          <a:blip r:embed="rId14" cstate="print"/>
          <a:stretch>
            <a:fillRect/>
          </a:stretch>
        </p:blipFill>
        <p:spPr>
          <a:xfrm>
            <a:off x="251520" y="5661248"/>
            <a:ext cx="713173" cy="6766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5140</TotalTime>
  <Words>731</Words>
  <Application>Microsoft Office PowerPoint</Application>
  <PresentationFormat>Presentación en pantalla (4:3)</PresentationFormat>
  <Paragraphs>93</Paragraphs>
  <Slides>6</Slides>
  <Notes>1</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Eva</cp:lastModifiedBy>
  <cp:revision>574</cp:revision>
  <dcterms:created xsi:type="dcterms:W3CDTF">2010-10-04T14:18:38Z</dcterms:created>
  <dcterms:modified xsi:type="dcterms:W3CDTF">2016-09-26T11:46:52Z</dcterms:modified>
</cp:coreProperties>
</file>